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45D0B-1C5A-394C-95AD-8FFD78969AAA}" v="46" dt="2024-07-30T18:05:06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2"/>
    <p:restoredTop sz="94687"/>
  </p:normalViewPr>
  <p:slideViewPr>
    <p:cSldViewPr snapToGrid="0">
      <p:cViewPr varScale="1">
        <p:scale>
          <a:sx n="185" d="100"/>
          <a:sy n="185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ANSHYAM MAHATO" userId="b9b25982-6987-4162-af03-6f851cb526d6" providerId="ADAL" clId="{50B45D0B-1C5A-394C-95AD-8FFD78969AAA}"/>
    <pc:docChg chg="undo custSel addSld delSld modSld sldOrd modMainMaster">
      <pc:chgData name="GHANSHYAM MAHATO" userId="b9b25982-6987-4162-af03-6f851cb526d6" providerId="ADAL" clId="{50B45D0B-1C5A-394C-95AD-8FFD78969AAA}" dt="2024-07-30T18:05:22.412" v="943" actId="27636"/>
      <pc:docMkLst>
        <pc:docMk/>
      </pc:docMkLst>
      <pc:sldChg chg="addSp delSp modSp mod setBg setClrOvrMap delDesignElem">
        <pc:chgData name="GHANSHYAM MAHATO" userId="b9b25982-6987-4162-af03-6f851cb526d6" providerId="ADAL" clId="{50B45D0B-1C5A-394C-95AD-8FFD78969AAA}" dt="2024-07-30T17:24:16.141" v="724" actId="1076"/>
        <pc:sldMkLst>
          <pc:docMk/>
          <pc:sldMk cId="3816225276" sldId="256"/>
        </pc:sldMkLst>
        <pc:spChg chg="mod ord">
          <ac:chgData name="GHANSHYAM MAHATO" userId="b9b25982-6987-4162-af03-6f851cb526d6" providerId="ADAL" clId="{50B45D0B-1C5A-394C-95AD-8FFD78969AAA}" dt="2024-07-30T17:24:16.141" v="724" actId="1076"/>
          <ac:spMkLst>
            <pc:docMk/>
            <pc:sldMk cId="3816225276" sldId="256"/>
            <ac:spMk id="2" creationId="{84BA3E3F-27B2-FFFB-42B9-07F736B983EE}"/>
          </ac:spMkLst>
        </pc:spChg>
        <pc:spChg chg="mod ord">
          <ac:chgData name="GHANSHYAM MAHATO" userId="b9b25982-6987-4162-af03-6f851cb526d6" providerId="ADAL" clId="{50B45D0B-1C5A-394C-95AD-8FFD78969AAA}" dt="2024-07-30T17:22:20.678" v="706" actId="2711"/>
          <ac:spMkLst>
            <pc:docMk/>
            <pc:sldMk cId="3816225276" sldId="256"/>
            <ac:spMk id="3" creationId="{FBB85AA0-6AE8-BEAF-9B91-2FF62C256FC0}"/>
          </ac:spMkLst>
        </pc:spChg>
        <pc:spChg chg="add del">
          <ac:chgData name="GHANSHYAM MAHATO" userId="b9b25982-6987-4162-af03-6f851cb526d6" providerId="ADAL" clId="{50B45D0B-1C5A-394C-95AD-8FFD78969AAA}" dt="2024-07-30T12:49:45.735" v="54"/>
          <ac:spMkLst>
            <pc:docMk/>
            <pc:sldMk cId="3816225276" sldId="256"/>
            <ac:spMk id="9" creationId="{06DA9DF9-31F7-4056-B42E-878CC92417B8}"/>
          </ac:spMkLst>
        </pc:spChg>
        <pc:spChg chg="add del mod">
          <ac:chgData name="GHANSHYAM MAHATO" userId="b9b25982-6987-4162-af03-6f851cb526d6" providerId="ADAL" clId="{50B45D0B-1C5A-394C-95AD-8FFD78969AAA}" dt="2024-07-30T12:51:42.697" v="77" actId="478"/>
          <ac:spMkLst>
            <pc:docMk/>
            <pc:sldMk cId="3816225276" sldId="256"/>
            <ac:spMk id="10" creationId="{BAC6495C-7FA7-C641-3D2F-E968214CF99A}"/>
          </ac:spMkLst>
        </pc:spChg>
        <pc:spChg chg="add del">
          <ac:chgData name="GHANSHYAM MAHATO" userId="b9b25982-6987-4162-af03-6f851cb526d6" providerId="ADAL" clId="{50B45D0B-1C5A-394C-95AD-8FFD78969AAA}" dt="2024-07-30T12:50:22.914" v="61" actId="26606"/>
          <ac:spMkLst>
            <pc:docMk/>
            <pc:sldMk cId="3816225276" sldId="256"/>
            <ac:spMk id="11" creationId="{F0087D53-9295-4463-AAE4-D5C626046E9F}"/>
          </ac:spMkLst>
        </pc:spChg>
        <pc:spChg chg="add del">
          <ac:chgData name="GHANSHYAM MAHATO" userId="b9b25982-6987-4162-af03-6f851cb526d6" providerId="ADAL" clId="{50B45D0B-1C5A-394C-95AD-8FFD78969AAA}" dt="2024-07-30T12:50:22.914" v="61" actId="26606"/>
          <ac:spMkLst>
            <pc:docMk/>
            <pc:sldMk cId="3816225276" sldId="256"/>
            <ac:spMk id="13" creationId="{D6A9C53F-5F90-40A5-8C85-5412D39C8C68}"/>
          </ac:spMkLst>
        </pc:spChg>
        <pc:spChg chg="add del">
          <ac:chgData name="GHANSHYAM MAHATO" userId="b9b25982-6987-4162-af03-6f851cb526d6" providerId="ADAL" clId="{50B45D0B-1C5A-394C-95AD-8FFD78969AAA}" dt="2024-07-30T12:50:24.212" v="63" actId="26606"/>
          <ac:spMkLst>
            <pc:docMk/>
            <pc:sldMk cId="3816225276" sldId="256"/>
            <ac:spMk id="19" creationId="{4BA40F49-6490-49E1-AB89-4B5946083154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1" creationId="{CA00AE6B-AA30-4CF8-BA6F-339B780AD76C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2" creationId="{231BF440-39FA-4087-84CC-2EEC0BBDAF29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3" creationId="{F04E4CBA-303B-48BD-8451-C2701CB0EEBF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4" creationId="{F6CA58B3-AFCC-4A40-9882-50D5080879B0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5" creationId="{75C56826-D4E5-42ED-8529-079651CB3005}"/>
          </ac:spMkLst>
        </pc:spChg>
        <pc:spChg chg="add del">
          <ac:chgData name="GHANSHYAM MAHATO" userId="b9b25982-6987-4162-af03-6f851cb526d6" providerId="ADAL" clId="{50B45D0B-1C5A-394C-95AD-8FFD78969AAA}" dt="2024-07-30T12:50:25.917" v="65" actId="26606"/>
          <ac:spMkLst>
            <pc:docMk/>
            <pc:sldMk cId="3816225276" sldId="256"/>
            <ac:spMk id="26" creationId="{82095FCE-EF05-4443-B97A-85DEE3A5CA17}"/>
          </ac:spMkLst>
        </pc:spChg>
        <pc:spChg chg="add del">
          <ac:chgData name="GHANSHYAM MAHATO" userId="b9b25982-6987-4162-af03-6f851cb526d6" providerId="ADAL" clId="{50B45D0B-1C5A-394C-95AD-8FFD78969AAA}" dt="2024-07-30T12:50:29.119" v="68" actId="26606"/>
          <ac:spMkLst>
            <pc:docMk/>
            <pc:sldMk cId="3816225276" sldId="256"/>
            <ac:spMk id="28" creationId="{08BC803E-13F3-4DAB-B17C-BEB0076164B7}"/>
          </ac:spMkLst>
        </pc:spChg>
        <pc:spChg chg="add del">
          <ac:chgData name="GHANSHYAM MAHATO" userId="b9b25982-6987-4162-af03-6f851cb526d6" providerId="ADAL" clId="{50B45D0B-1C5A-394C-95AD-8FFD78969AAA}" dt="2024-07-30T12:50:29.119" v="68" actId="26606"/>
          <ac:spMkLst>
            <pc:docMk/>
            <pc:sldMk cId="3816225276" sldId="256"/>
            <ac:spMk id="29" creationId="{B8DDE571-E57F-4AB5-83C7-30EB5DDCCAC7}"/>
          </ac:spMkLst>
        </pc:spChg>
        <pc:spChg chg="add del mod">
          <ac:chgData name="GHANSHYAM MAHATO" userId="b9b25982-6987-4162-af03-6f851cb526d6" providerId="ADAL" clId="{50B45D0B-1C5A-394C-95AD-8FFD78969AAA}" dt="2024-07-30T12:51:42.697" v="77" actId="478"/>
          <ac:spMkLst>
            <pc:docMk/>
            <pc:sldMk cId="3816225276" sldId="256"/>
            <ac:spMk id="30" creationId="{0D87E42D-BB0A-C896-6F8F-442B28AB7E80}"/>
          </ac:spMkLst>
        </pc:spChg>
        <pc:spChg chg="add del mod">
          <ac:chgData name="GHANSHYAM MAHATO" userId="b9b25982-6987-4162-af03-6f851cb526d6" providerId="ADAL" clId="{50B45D0B-1C5A-394C-95AD-8FFD78969AAA}" dt="2024-07-30T12:51:42.697" v="77" actId="478"/>
          <ac:spMkLst>
            <pc:docMk/>
            <pc:sldMk cId="3816225276" sldId="256"/>
            <ac:spMk id="33" creationId="{63DF58FC-9725-CC82-CBC0-D7B678A0FA1F}"/>
          </ac:spMkLst>
        </pc:spChg>
        <pc:spChg chg="add del">
          <ac:chgData name="GHANSHYAM MAHATO" userId="b9b25982-6987-4162-af03-6f851cb526d6" providerId="ADAL" clId="{50B45D0B-1C5A-394C-95AD-8FFD78969AAA}" dt="2024-07-30T12:52:35.065" v="82" actId="26606"/>
          <ac:spMkLst>
            <pc:docMk/>
            <pc:sldMk cId="3816225276" sldId="256"/>
            <ac:spMk id="34" creationId="{55666830-9A19-4E01-8505-D6C7F9AC5665}"/>
          </ac:spMkLst>
        </pc:spChg>
        <pc:spChg chg="add del">
          <ac:chgData name="GHANSHYAM MAHATO" userId="b9b25982-6987-4162-af03-6f851cb526d6" providerId="ADAL" clId="{50B45D0B-1C5A-394C-95AD-8FFD78969AAA}" dt="2024-07-30T12:52:35.065" v="82" actId="26606"/>
          <ac:spMkLst>
            <pc:docMk/>
            <pc:sldMk cId="3816225276" sldId="256"/>
            <ac:spMk id="36" creationId="{AE9FC877-7FB6-4D22-9988-35420644E202}"/>
          </ac:spMkLst>
        </pc:spChg>
        <pc:spChg chg="add del">
          <ac:chgData name="GHANSHYAM MAHATO" userId="b9b25982-6987-4162-af03-6f851cb526d6" providerId="ADAL" clId="{50B45D0B-1C5A-394C-95AD-8FFD78969AAA}" dt="2024-07-30T12:52:35.065" v="82" actId="26606"/>
          <ac:spMkLst>
            <pc:docMk/>
            <pc:sldMk cId="3816225276" sldId="256"/>
            <ac:spMk id="38" creationId="{E41809D1-F12E-46BB-B804-5F209D325E8B}"/>
          </ac:spMkLst>
        </pc:spChg>
        <pc:spChg chg="add del mod">
          <ac:chgData name="GHANSHYAM MAHATO" userId="b9b25982-6987-4162-af03-6f851cb526d6" providerId="ADAL" clId="{50B45D0B-1C5A-394C-95AD-8FFD78969AAA}" dt="2024-07-30T12:54:20.489" v="95" actId="478"/>
          <ac:spMkLst>
            <pc:docMk/>
            <pc:sldMk cId="3816225276" sldId="256"/>
            <ac:spMk id="39" creationId="{57007BE7-3304-2040-163C-3339373A9228}"/>
          </ac:spMkLst>
        </pc:spChg>
        <pc:spChg chg="add del">
          <ac:chgData name="GHANSHYAM MAHATO" userId="b9b25982-6987-4162-af03-6f851cb526d6" providerId="ADAL" clId="{50B45D0B-1C5A-394C-95AD-8FFD78969AAA}" dt="2024-07-30T12:52:35.065" v="82" actId="26606"/>
          <ac:spMkLst>
            <pc:docMk/>
            <pc:sldMk cId="3816225276" sldId="256"/>
            <ac:spMk id="40" creationId="{AF2F604E-43BE-4DC3-B983-E071523364F8}"/>
          </ac:spMkLst>
        </pc:spChg>
        <pc:spChg chg="add del">
          <ac:chgData name="GHANSHYAM MAHATO" userId="b9b25982-6987-4162-af03-6f851cb526d6" providerId="ADAL" clId="{50B45D0B-1C5A-394C-95AD-8FFD78969AAA}" dt="2024-07-30T12:52:35.065" v="82" actId="26606"/>
          <ac:spMkLst>
            <pc:docMk/>
            <pc:sldMk cId="3816225276" sldId="256"/>
            <ac:spMk id="42" creationId="{08C9B587-E65E-4B52-B37C-ABEBB6E87928}"/>
          </ac:spMkLst>
        </pc:spChg>
        <pc:spChg chg="add del mod">
          <ac:chgData name="GHANSHYAM MAHATO" userId="b9b25982-6987-4162-af03-6f851cb526d6" providerId="ADAL" clId="{50B45D0B-1C5A-394C-95AD-8FFD78969AAA}" dt="2024-07-30T12:54:18.893" v="94" actId="478"/>
          <ac:spMkLst>
            <pc:docMk/>
            <pc:sldMk cId="3816225276" sldId="256"/>
            <ac:spMk id="45" creationId="{4C5F3B0D-629A-2274-2F70-8F88E7C0CCA3}"/>
          </ac:spMkLst>
        </pc:spChg>
        <pc:spChg chg="add del">
          <ac:chgData name="GHANSHYAM MAHATO" userId="b9b25982-6987-4162-af03-6f851cb526d6" providerId="ADAL" clId="{50B45D0B-1C5A-394C-95AD-8FFD78969AAA}" dt="2024-07-30T12:54:25.855" v="98" actId="26606"/>
          <ac:spMkLst>
            <pc:docMk/>
            <pc:sldMk cId="3816225276" sldId="256"/>
            <ac:spMk id="47" creationId="{E91DC736-0EF8-4F87-9146-EBF1D2EE4D3D}"/>
          </ac:spMkLst>
        </pc:spChg>
        <pc:spChg chg="add del">
          <ac:chgData name="GHANSHYAM MAHATO" userId="b9b25982-6987-4162-af03-6f851cb526d6" providerId="ADAL" clId="{50B45D0B-1C5A-394C-95AD-8FFD78969AAA}" dt="2024-07-30T12:54:25.855" v="98" actId="26606"/>
          <ac:spMkLst>
            <pc:docMk/>
            <pc:sldMk cId="3816225276" sldId="256"/>
            <ac:spMk id="49" creationId="{097CD68E-23E3-4007-8847-CD0944C4F7BE}"/>
          </ac:spMkLst>
        </pc:spChg>
        <pc:spChg chg="add del">
          <ac:chgData name="GHANSHYAM MAHATO" userId="b9b25982-6987-4162-af03-6f851cb526d6" providerId="ADAL" clId="{50B45D0B-1C5A-394C-95AD-8FFD78969AAA}" dt="2024-07-30T12:54:25.855" v="98" actId="26606"/>
          <ac:spMkLst>
            <pc:docMk/>
            <pc:sldMk cId="3816225276" sldId="256"/>
            <ac:spMk id="51" creationId="{AF2F604E-43BE-4DC3-B983-E071523364F8}"/>
          </ac:spMkLst>
        </pc:spChg>
        <pc:spChg chg="add del">
          <ac:chgData name="GHANSHYAM MAHATO" userId="b9b25982-6987-4162-af03-6f851cb526d6" providerId="ADAL" clId="{50B45D0B-1C5A-394C-95AD-8FFD78969AAA}" dt="2024-07-30T12:54:25.855" v="98" actId="26606"/>
          <ac:spMkLst>
            <pc:docMk/>
            <pc:sldMk cId="3816225276" sldId="256"/>
            <ac:spMk id="53" creationId="{08C9B587-E65E-4B52-B37C-ABEBB6E87928}"/>
          </ac:spMkLst>
        </pc:spChg>
        <pc:spChg chg="add del mod">
          <ac:chgData name="GHANSHYAM MAHATO" userId="b9b25982-6987-4162-af03-6f851cb526d6" providerId="ADAL" clId="{50B45D0B-1C5A-394C-95AD-8FFD78969AAA}" dt="2024-07-30T16:25:15.355" v="369" actId="478"/>
          <ac:spMkLst>
            <pc:docMk/>
            <pc:sldMk cId="3816225276" sldId="256"/>
            <ac:spMk id="54" creationId="{B4574BF1-76DC-6E34-B1F1-0707788E7E92}"/>
          </ac:spMkLst>
        </pc:spChg>
        <pc:spChg chg="add del">
          <ac:chgData name="GHANSHYAM MAHATO" userId="b9b25982-6987-4162-af03-6f851cb526d6" providerId="ADAL" clId="{50B45D0B-1C5A-394C-95AD-8FFD78969AAA}" dt="2024-07-30T12:54:25.834" v="97" actId="26606"/>
          <ac:spMkLst>
            <pc:docMk/>
            <pc:sldMk cId="3816225276" sldId="256"/>
            <ac:spMk id="58" creationId="{55666830-9A19-4E01-8505-D6C7F9AC5665}"/>
          </ac:spMkLst>
        </pc:spChg>
        <pc:spChg chg="add del">
          <ac:chgData name="GHANSHYAM MAHATO" userId="b9b25982-6987-4162-af03-6f851cb526d6" providerId="ADAL" clId="{50B45D0B-1C5A-394C-95AD-8FFD78969AAA}" dt="2024-07-30T12:54:25.834" v="97" actId="26606"/>
          <ac:spMkLst>
            <pc:docMk/>
            <pc:sldMk cId="3816225276" sldId="256"/>
            <ac:spMk id="60" creationId="{AE9FC877-7FB6-4D22-9988-35420644E202}"/>
          </ac:spMkLst>
        </pc:spChg>
        <pc:spChg chg="add del">
          <ac:chgData name="GHANSHYAM MAHATO" userId="b9b25982-6987-4162-af03-6f851cb526d6" providerId="ADAL" clId="{50B45D0B-1C5A-394C-95AD-8FFD78969AAA}" dt="2024-07-30T12:54:25.834" v="97" actId="26606"/>
          <ac:spMkLst>
            <pc:docMk/>
            <pc:sldMk cId="3816225276" sldId="256"/>
            <ac:spMk id="62" creationId="{E41809D1-F12E-46BB-B804-5F209D325E8B}"/>
          </ac:spMkLst>
        </pc:spChg>
        <pc:spChg chg="add del">
          <ac:chgData name="GHANSHYAM MAHATO" userId="b9b25982-6987-4162-af03-6f851cb526d6" providerId="ADAL" clId="{50B45D0B-1C5A-394C-95AD-8FFD78969AAA}" dt="2024-07-30T12:54:25.834" v="97" actId="26606"/>
          <ac:spMkLst>
            <pc:docMk/>
            <pc:sldMk cId="3816225276" sldId="256"/>
            <ac:spMk id="64" creationId="{AF2F604E-43BE-4DC3-B983-E071523364F8}"/>
          </ac:spMkLst>
        </pc:spChg>
        <pc:spChg chg="add del">
          <ac:chgData name="GHANSHYAM MAHATO" userId="b9b25982-6987-4162-af03-6f851cb526d6" providerId="ADAL" clId="{50B45D0B-1C5A-394C-95AD-8FFD78969AAA}" dt="2024-07-30T12:54:25.834" v="97" actId="26606"/>
          <ac:spMkLst>
            <pc:docMk/>
            <pc:sldMk cId="3816225276" sldId="256"/>
            <ac:spMk id="66" creationId="{08C9B587-E65E-4B52-B37C-ABEBB6E87928}"/>
          </ac:spMkLst>
        </pc:spChg>
        <pc:spChg chg="add del">
          <ac:chgData name="GHANSHYAM MAHATO" userId="b9b25982-6987-4162-af03-6f851cb526d6" providerId="ADAL" clId="{50B45D0B-1C5A-394C-95AD-8FFD78969AAA}" dt="2024-07-30T16:26:39.956" v="381" actId="26606"/>
          <ac:spMkLst>
            <pc:docMk/>
            <pc:sldMk cId="3816225276" sldId="256"/>
            <ac:spMk id="68" creationId="{06DA9DF9-31F7-4056-B42E-878CC92417B8}"/>
          </ac:spMkLst>
        </pc:spChg>
        <pc:spChg chg="add del">
          <ac:chgData name="GHANSHYAM MAHATO" userId="b9b25982-6987-4162-af03-6f851cb526d6" providerId="ADAL" clId="{50B45D0B-1C5A-394C-95AD-8FFD78969AAA}" dt="2024-07-30T16:28:47.573" v="390" actId="26606"/>
          <ac:spMkLst>
            <pc:docMk/>
            <pc:sldMk cId="3816225276" sldId="256"/>
            <ac:spMk id="70" creationId="{932495F0-C5CB-4823-AE70-EED61EBAB1BD}"/>
          </ac:spMkLst>
        </pc:spChg>
        <pc:spChg chg="add del">
          <ac:chgData name="GHANSHYAM MAHATO" userId="b9b25982-6987-4162-af03-6f851cb526d6" providerId="ADAL" clId="{50B45D0B-1C5A-394C-95AD-8FFD78969AAA}" dt="2024-07-30T16:26:24.493" v="380" actId="26606"/>
          <ac:spMkLst>
            <pc:docMk/>
            <pc:sldMk cId="3816225276" sldId="256"/>
            <ac:spMk id="73" creationId="{C2394629-8F96-41DE-9771-A48E7EF3C209}"/>
          </ac:spMkLst>
        </pc:spChg>
        <pc:spChg chg="add del">
          <ac:chgData name="GHANSHYAM MAHATO" userId="b9b25982-6987-4162-af03-6f851cb526d6" providerId="ADAL" clId="{50B45D0B-1C5A-394C-95AD-8FFD78969AAA}" dt="2024-07-30T16:28:47.573" v="390" actId="26606"/>
          <ac:spMkLst>
            <pc:docMk/>
            <pc:sldMk cId="3816225276" sldId="256"/>
            <ac:spMk id="75" creationId="{CB8B9C25-D80D-48EC-B83A-231219A80C3F}"/>
          </ac:spMkLst>
        </pc:spChg>
        <pc:spChg chg="add del">
          <ac:chgData name="GHANSHYAM MAHATO" userId="b9b25982-6987-4162-af03-6f851cb526d6" providerId="ADAL" clId="{50B45D0B-1C5A-394C-95AD-8FFD78969AAA}" dt="2024-07-30T16:28:47.573" v="390" actId="26606"/>
          <ac:spMkLst>
            <pc:docMk/>
            <pc:sldMk cId="3816225276" sldId="256"/>
            <ac:spMk id="77" creationId="{601CC70B-8875-45A1-8AFD-7D546E3C0C16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3816225276" sldId="256"/>
            <ac:spMk id="82" creationId="{69AB23CA-CF96-42B0-847F-37A181DEBFA5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3816225276" sldId="256"/>
            <ac:spMk id="84" creationId="{A45FD7F6-BF7B-4588-AE38-90035891A149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3816225276" sldId="256"/>
            <ac:spMk id="86" creationId="{2F05AAE2-453E-4EDA-8961-D9B319978159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3816225276" sldId="256"/>
            <ac:spMk id="88" creationId="{CE2CF453-4871-4F22-8746-957F757DAAF8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3816225276" sldId="256"/>
            <ac:spMk id="90" creationId="{6A0E0FAE-D6BC-43D5-ACA6-8CDE484777BC}"/>
          </ac:spMkLst>
        </pc:spChg>
        <pc:grpChg chg="add del">
          <ac:chgData name="GHANSHYAM MAHATO" userId="b9b25982-6987-4162-af03-6f851cb526d6" providerId="ADAL" clId="{50B45D0B-1C5A-394C-95AD-8FFD78969AAA}" dt="2024-07-30T12:50:24.212" v="63" actId="26606"/>
          <ac:grpSpMkLst>
            <pc:docMk/>
            <pc:sldMk cId="3816225276" sldId="256"/>
            <ac:grpSpMk id="20" creationId="{DC406F5B-6AB1-4F59-BBBB-3488A390D783}"/>
          </ac:grpSpMkLst>
        </pc:grpChg>
        <pc:picChg chg="add del mod">
          <ac:chgData name="GHANSHYAM MAHATO" userId="b9b25982-6987-4162-af03-6f851cb526d6" providerId="ADAL" clId="{50B45D0B-1C5A-394C-95AD-8FFD78969AAA}" dt="2024-07-30T12:50:27.378" v="67" actId="478"/>
          <ac:picMkLst>
            <pc:docMk/>
            <pc:sldMk cId="3816225276" sldId="256"/>
            <ac:picMk id="5" creationId="{592084DE-437B-0E6E-8172-4177E659A750}"/>
          </ac:picMkLst>
        </pc:picChg>
        <pc:picChg chg="add del mod ord">
          <ac:chgData name="GHANSHYAM MAHATO" userId="b9b25982-6987-4162-af03-6f851cb526d6" providerId="ADAL" clId="{50B45D0B-1C5A-394C-95AD-8FFD78969AAA}" dt="2024-07-30T12:52:33.250" v="81" actId="478"/>
          <ac:picMkLst>
            <pc:docMk/>
            <pc:sldMk cId="3816225276" sldId="256"/>
            <ac:picMk id="6" creationId="{71EFBF94-9A78-FB5D-CDE9-A7284523E039}"/>
          </ac:picMkLst>
        </pc:picChg>
        <pc:picChg chg="add del mod">
          <ac:chgData name="GHANSHYAM MAHATO" userId="b9b25982-6987-4162-af03-6f851cb526d6" providerId="ADAL" clId="{50B45D0B-1C5A-394C-95AD-8FFD78969AAA}" dt="2024-07-30T12:51:42.697" v="77" actId="478"/>
          <ac:picMkLst>
            <pc:docMk/>
            <pc:sldMk cId="3816225276" sldId="256"/>
            <ac:picMk id="8" creationId="{912CDA94-D31D-46E5-62B3-8AACC8F13D47}"/>
          </ac:picMkLst>
        </pc:picChg>
        <pc:picChg chg="add del mod">
          <ac:chgData name="GHANSHYAM MAHATO" userId="b9b25982-6987-4162-af03-6f851cb526d6" providerId="ADAL" clId="{50B45D0B-1C5A-394C-95AD-8FFD78969AAA}" dt="2024-07-30T12:51:42.697" v="77" actId="478"/>
          <ac:picMkLst>
            <pc:docMk/>
            <pc:sldMk cId="3816225276" sldId="256"/>
            <ac:picMk id="27" creationId="{8ACB87A4-716F-FC0D-EEB8-7A3301381C0A}"/>
          </ac:picMkLst>
        </pc:picChg>
        <pc:picChg chg="add del mod">
          <ac:chgData name="GHANSHYAM MAHATO" userId="b9b25982-6987-4162-af03-6f851cb526d6" providerId="ADAL" clId="{50B45D0B-1C5A-394C-95AD-8FFD78969AAA}" dt="2024-07-30T12:51:42.697" v="77" actId="478"/>
          <ac:picMkLst>
            <pc:docMk/>
            <pc:sldMk cId="3816225276" sldId="256"/>
            <ac:picMk id="32" creationId="{B1A8B93C-A296-EDE6-42D6-4F5B12B6C107}"/>
          </ac:picMkLst>
        </pc:picChg>
        <pc:picChg chg="add del mod ord">
          <ac:chgData name="GHANSHYAM MAHATO" userId="b9b25982-6987-4162-af03-6f851cb526d6" providerId="ADAL" clId="{50B45D0B-1C5A-394C-95AD-8FFD78969AAA}" dt="2024-07-30T12:54:20.489" v="95" actId="478"/>
          <ac:picMkLst>
            <pc:docMk/>
            <pc:sldMk cId="3816225276" sldId="256"/>
            <ac:picMk id="37" creationId="{76DDFA04-C6D1-47C6-0604-C6904760E6F3}"/>
          </ac:picMkLst>
        </pc:picChg>
        <pc:picChg chg="add del mod">
          <ac:chgData name="GHANSHYAM MAHATO" userId="b9b25982-6987-4162-af03-6f851cb526d6" providerId="ADAL" clId="{50B45D0B-1C5A-394C-95AD-8FFD78969AAA}" dt="2024-07-30T12:53:26.846" v="86" actId="478"/>
          <ac:picMkLst>
            <pc:docMk/>
            <pc:sldMk cId="3816225276" sldId="256"/>
            <ac:picMk id="41" creationId="{067F49C9-9871-32A1-61C5-4856642EF308}"/>
          </ac:picMkLst>
        </pc:picChg>
        <pc:picChg chg="add del mod">
          <ac:chgData name="GHANSHYAM MAHATO" userId="b9b25982-6987-4162-af03-6f851cb526d6" providerId="ADAL" clId="{50B45D0B-1C5A-394C-95AD-8FFD78969AAA}" dt="2024-07-30T12:54:18.893" v="94" actId="478"/>
          <ac:picMkLst>
            <pc:docMk/>
            <pc:sldMk cId="3816225276" sldId="256"/>
            <ac:picMk id="44" creationId="{E3849936-0840-C395-48F8-C2386ECDD4D3}"/>
          </ac:picMkLst>
        </pc:picChg>
        <pc:picChg chg="add mod ord">
          <ac:chgData name="GHANSHYAM MAHATO" userId="b9b25982-6987-4162-af03-6f851cb526d6" providerId="ADAL" clId="{50B45D0B-1C5A-394C-95AD-8FFD78969AAA}" dt="2024-07-30T16:28:47.573" v="390" actId="26606"/>
          <ac:picMkLst>
            <pc:docMk/>
            <pc:sldMk cId="3816225276" sldId="256"/>
            <ac:picMk id="48" creationId="{534A2A2B-1D89-BB1A-8A9F-CBB576B46E96}"/>
          </ac:picMkLst>
        </pc:picChg>
        <pc:picChg chg="add del mod">
          <ac:chgData name="GHANSHYAM MAHATO" userId="b9b25982-6987-4162-af03-6f851cb526d6" providerId="ADAL" clId="{50B45D0B-1C5A-394C-95AD-8FFD78969AAA}" dt="2024-07-30T16:25:15.355" v="369" actId="478"/>
          <ac:picMkLst>
            <pc:docMk/>
            <pc:sldMk cId="3816225276" sldId="256"/>
            <ac:picMk id="52" creationId="{1D74A1E8-1257-4C00-F1C4-7AA1B02924F1}"/>
          </ac:picMkLst>
        </pc:picChg>
        <pc:picChg chg="add del mod ord modCrop">
          <ac:chgData name="GHANSHYAM MAHATO" userId="b9b25982-6987-4162-af03-6f851cb526d6" providerId="ADAL" clId="{50B45D0B-1C5A-394C-95AD-8FFD78969AAA}" dt="2024-07-30T16:28:07.209" v="386" actId="478"/>
          <ac:picMkLst>
            <pc:docMk/>
            <pc:sldMk cId="3816225276" sldId="256"/>
            <ac:picMk id="56" creationId="{16A092F9-4CE3-F6C2-762D-160C48A97484}"/>
          </ac:picMkLst>
        </pc:picChg>
        <pc:picChg chg="add mod">
          <ac:chgData name="GHANSHYAM MAHATO" userId="b9b25982-6987-4162-af03-6f851cb526d6" providerId="ADAL" clId="{50B45D0B-1C5A-394C-95AD-8FFD78969AAA}" dt="2024-07-30T16:28:47.573" v="390" actId="26606"/>
          <ac:picMkLst>
            <pc:docMk/>
            <pc:sldMk cId="3816225276" sldId="256"/>
            <ac:picMk id="59" creationId="{3F1495B4-5EA5-E9AF-90B6-3ED254222B1A}"/>
          </ac:picMkLst>
        </pc:picChg>
      </pc:sldChg>
      <pc:sldChg chg="addSp delSp modSp new mod setBg delDesignElem">
        <pc:chgData name="GHANSHYAM MAHATO" userId="b9b25982-6987-4162-af03-6f851cb526d6" providerId="ADAL" clId="{50B45D0B-1C5A-394C-95AD-8FFD78969AAA}" dt="2024-07-30T17:23:51.969" v="719" actId="255"/>
        <pc:sldMkLst>
          <pc:docMk/>
          <pc:sldMk cId="567203486" sldId="257"/>
        </pc:sldMkLst>
        <pc:spChg chg="mod">
          <ac:chgData name="GHANSHYAM MAHATO" userId="b9b25982-6987-4162-af03-6f851cb526d6" providerId="ADAL" clId="{50B45D0B-1C5A-394C-95AD-8FFD78969AAA}" dt="2024-07-30T17:23:51.969" v="719" actId="255"/>
          <ac:spMkLst>
            <pc:docMk/>
            <pc:sldMk cId="567203486" sldId="257"/>
            <ac:spMk id="2" creationId="{A21C34CE-3DBA-19E9-9EBA-72963D0B8F37}"/>
          </ac:spMkLst>
        </pc:spChg>
        <pc:spChg chg="mod ord">
          <ac:chgData name="GHANSHYAM MAHATO" userId="b9b25982-6987-4162-af03-6f851cb526d6" providerId="ADAL" clId="{50B45D0B-1C5A-394C-95AD-8FFD78969AAA}" dt="2024-07-30T17:22:52.307" v="707" actId="2711"/>
          <ac:spMkLst>
            <pc:docMk/>
            <pc:sldMk cId="567203486" sldId="257"/>
            <ac:spMk id="3" creationId="{C86FA897-126B-DDE0-77F2-B45165A7A450}"/>
          </ac:spMkLst>
        </pc:spChg>
        <pc:spChg chg="add del">
          <ac:chgData name="GHANSHYAM MAHATO" userId="b9b25982-6987-4162-af03-6f851cb526d6" providerId="ADAL" clId="{50B45D0B-1C5A-394C-95AD-8FFD78969AAA}" dt="2024-07-30T12:49:04.582" v="47"/>
          <ac:spMkLst>
            <pc:docMk/>
            <pc:sldMk cId="567203486" sldId="257"/>
            <ac:spMk id="9" creationId="{362E11DD-B54B-4751-9C17-39DAF9EF46E7}"/>
          </ac:spMkLst>
        </pc:spChg>
        <pc:spChg chg="add del mod">
          <ac:chgData name="GHANSHYAM MAHATO" userId="b9b25982-6987-4162-af03-6f851cb526d6" providerId="ADAL" clId="{50B45D0B-1C5A-394C-95AD-8FFD78969AAA}" dt="2024-07-30T16:23:48.665" v="355" actId="478"/>
          <ac:spMkLst>
            <pc:docMk/>
            <pc:sldMk cId="567203486" sldId="257"/>
            <ac:spMk id="10" creationId="{4F145EA8-71F2-CD10-1E98-59249556C7C2}"/>
          </ac:spMkLst>
        </pc:spChg>
        <pc:spChg chg="add del">
          <ac:chgData name="GHANSHYAM MAHATO" userId="b9b25982-6987-4162-af03-6f851cb526d6" providerId="ADAL" clId="{50B45D0B-1C5A-394C-95AD-8FFD78969AAA}" dt="2024-07-30T16:19:06.102" v="201" actId="26606"/>
          <ac:spMkLst>
            <pc:docMk/>
            <pc:sldMk cId="567203486" sldId="257"/>
            <ac:spMk id="15" creationId="{04812C46-200A-4DEB-A05E-3ED6C68C2387}"/>
          </ac:spMkLst>
        </pc:spChg>
        <pc:spChg chg="add del">
          <ac:chgData name="GHANSHYAM MAHATO" userId="b9b25982-6987-4162-af03-6f851cb526d6" providerId="ADAL" clId="{50B45D0B-1C5A-394C-95AD-8FFD78969AAA}" dt="2024-07-30T16:19:06.102" v="201" actId="26606"/>
          <ac:spMkLst>
            <pc:docMk/>
            <pc:sldMk cId="567203486" sldId="257"/>
            <ac:spMk id="17" creationId="{D1EA859B-E555-4109-94F3-6700E046E008}"/>
          </ac:spMkLst>
        </pc:spChg>
        <pc:spChg chg="add mod ord">
          <ac:chgData name="GHANSHYAM MAHATO" userId="b9b25982-6987-4162-af03-6f851cb526d6" providerId="ADAL" clId="{50B45D0B-1C5A-394C-95AD-8FFD78969AAA}" dt="2024-07-30T16:34:31.327" v="406" actId="26606"/>
          <ac:spMkLst>
            <pc:docMk/>
            <pc:sldMk cId="567203486" sldId="257"/>
            <ac:spMk id="18" creationId="{B1F1F98F-DD1E-E56F-BCD4-66A29261089A}"/>
          </ac:spMkLst>
        </pc:spChg>
        <pc:spChg chg="add del">
          <ac:chgData name="GHANSHYAM MAHATO" userId="b9b25982-6987-4162-af03-6f851cb526d6" providerId="ADAL" clId="{50B45D0B-1C5A-394C-95AD-8FFD78969AAA}" dt="2024-07-30T16:19:29.087" v="203" actId="26606"/>
          <ac:spMkLst>
            <pc:docMk/>
            <pc:sldMk cId="567203486" sldId="257"/>
            <ac:spMk id="19" creationId="{362810D9-2C5A-477D-949C-C191895477F3}"/>
          </ac:spMkLst>
        </pc:spChg>
        <pc:spChg chg="add del">
          <ac:chgData name="GHANSHYAM MAHATO" userId="b9b25982-6987-4162-af03-6f851cb526d6" providerId="ADAL" clId="{50B45D0B-1C5A-394C-95AD-8FFD78969AAA}" dt="2024-07-30T16:19:29.087" v="203" actId="26606"/>
          <ac:spMkLst>
            <pc:docMk/>
            <pc:sldMk cId="567203486" sldId="257"/>
            <ac:spMk id="20" creationId="{081E4A58-353D-44AE-B2FC-2A74E2E400F7}"/>
          </ac:spMkLst>
        </pc:spChg>
        <pc:spChg chg="add del">
          <ac:chgData name="GHANSHYAM MAHATO" userId="b9b25982-6987-4162-af03-6f851cb526d6" providerId="ADAL" clId="{50B45D0B-1C5A-394C-95AD-8FFD78969AAA}" dt="2024-07-30T16:19:30.979" v="205" actId="26606"/>
          <ac:spMkLst>
            <pc:docMk/>
            <pc:sldMk cId="567203486" sldId="257"/>
            <ac:spMk id="22" creationId="{04812C46-200A-4DEB-A05E-3ED6C68C2387}"/>
          </ac:spMkLst>
        </pc:spChg>
        <pc:spChg chg="add del">
          <ac:chgData name="GHANSHYAM MAHATO" userId="b9b25982-6987-4162-af03-6f851cb526d6" providerId="ADAL" clId="{50B45D0B-1C5A-394C-95AD-8FFD78969AAA}" dt="2024-07-30T16:19:30.979" v="205" actId="26606"/>
          <ac:spMkLst>
            <pc:docMk/>
            <pc:sldMk cId="567203486" sldId="257"/>
            <ac:spMk id="23" creationId="{D1EA859B-E555-4109-94F3-6700E046E008}"/>
          </ac:spMkLst>
        </pc:spChg>
        <pc:spChg chg="add del">
          <ac:chgData name="GHANSHYAM MAHATO" userId="b9b25982-6987-4162-af03-6f851cb526d6" providerId="ADAL" clId="{50B45D0B-1C5A-394C-95AD-8FFD78969AAA}" dt="2024-07-30T16:19:33.531" v="207" actId="26606"/>
          <ac:spMkLst>
            <pc:docMk/>
            <pc:sldMk cId="567203486" sldId="257"/>
            <ac:spMk id="25" creationId="{3AFE8227-C443-417B-BA91-520EB1EF4559}"/>
          </ac:spMkLst>
        </pc:spChg>
        <pc:spChg chg="add del">
          <ac:chgData name="GHANSHYAM MAHATO" userId="b9b25982-6987-4162-af03-6f851cb526d6" providerId="ADAL" clId="{50B45D0B-1C5A-394C-95AD-8FFD78969AAA}" dt="2024-07-30T16:19:33.531" v="207" actId="26606"/>
          <ac:spMkLst>
            <pc:docMk/>
            <pc:sldMk cId="567203486" sldId="257"/>
            <ac:spMk id="26" creationId="{907741FC-B544-4A6E-B831-6789D042333D}"/>
          </ac:spMkLst>
        </pc:spChg>
        <pc:spChg chg="add del">
          <ac:chgData name="GHANSHYAM MAHATO" userId="b9b25982-6987-4162-af03-6f851cb526d6" providerId="ADAL" clId="{50B45D0B-1C5A-394C-95AD-8FFD78969AAA}" dt="2024-07-30T16:19:33.531" v="207" actId="26606"/>
          <ac:spMkLst>
            <pc:docMk/>
            <pc:sldMk cId="567203486" sldId="257"/>
            <ac:spMk id="27" creationId="{3F0BE7ED-7814-4273-B18A-F26CC0380380}"/>
          </ac:spMkLst>
        </pc:spChg>
        <pc:spChg chg="add del">
          <ac:chgData name="GHANSHYAM MAHATO" userId="b9b25982-6987-4162-af03-6f851cb526d6" providerId="ADAL" clId="{50B45D0B-1C5A-394C-95AD-8FFD78969AAA}" dt="2024-07-30T16:23:50.921" v="356" actId="26606"/>
          <ac:spMkLst>
            <pc:docMk/>
            <pc:sldMk cId="567203486" sldId="257"/>
            <ac:spMk id="29" creationId="{04812C46-200A-4DEB-A05E-3ED6C68C2387}"/>
          </ac:spMkLst>
        </pc:spChg>
        <pc:spChg chg="add del">
          <ac:chgData name="GHANSHYAM MAHATO" userId="b9b25982-6987-4162-af03-6f851cb526d6" providerId="ADAL" clId="{50B45D0B-1C5A-394C-95AD-8FFD78969AAA}" dt="2024-07-30T16:23:50.921" v="356" actId="26606"/>
          <ac:spMkLst>
            <pc:docMk/>
            <pc:sldMk cId="567203486" sldId="257"/>
            <ac:spMk id="30" creationId="{D1EA859B-E555-4109-94F3-6700E046E008}"/>
          </ac:spMkLst>
        </pc:spChg>
        <pc:spChg chg="add del">
          <ac:chgData name="GHANSHYAM MAHATO" userId="b9b25982-6987-4162-af03-6f851cb526d6" providerId="ADAL" clId="{50B45D0B-1C5A-394C-95AD-8FFD78969AAA}" dt="2024-07-30T16:27:52.119" v="385" actId="26606"/>
          <ac:spMkLst>
            <pc:docMk/>
            <pc:sldMk cId="567203486" sldId="257"/>
            <ac:spMk id="35" creationId="{560AFAAC-EA6C-45A9-9E03-C9C9F0193B4F}"/>
          </ac:spMkLst>
        </pc:spChg>
        <pc:spChg chg="add del">
          <ac:chgData name="GHANSHYAM MAHATO" userId="b9b25982-6987-4162-af03-6f851cb526d6" providerId="ADAL" clId="{50B45D0B-1C5A-394C-95AD-8FFD78969AAA}" dt="2024-07-30T16:27:52.119" v="385" actId="26606"/>
          <ac:spMkLst>
            <pc:docMk/>
            <pc:sldMk cId="567203486" sldId="257"/>
            <ac:spMk id="37" creationId="{83549E37-C86B-4401-90BD-D8BF83859F14}"/>
          </ac:spMkLst>
        </pc:spChg>
        <pc:spChg chg="add del">
          <ac:chgData name="GHANSHYAM MAHATO" userId="b9b25982-6987-4162-af03-6f851cb526d6" providerId="ADAL" clId="{50B45D0B-1C5A-394C-95AD-8FFD78969AAA}" dt="2024-07-30T16:27:52.119" v="385" actId="26606"/>
          <ac:spMkLst>
            <pc:docMk/>
            <pc:sldMk cId="567203486" sldId="257"/>
            <ac:spMk id="39" creationId="{8A17784E-76D8-4521-A77D-0D2EBB923004}"/>
          </ac:spMkLst>
        </pc:spChg>
        <pc:spChg chg="add del">
          <ac:chgData name="GHANSHYAM MAHATO" userId="b9b25982-6987-4162-af03-6f851cb526d6" providerId="ADAL" clId="{50B45D0B-1C5A-394C-95AD-8FFD78969AAA}" dt="2024-07-30T16:27:52.119" v="385" actId="26606"/>
          <ac:spMkLst>
            <pc:docMk/>
            <pc:sldMk cId="567203486" sldId="257"/>
            <ac:spMk id="41" creationId="{C0036C6B-F09C-4EAB-AE02-8D056EE74856}"/>
          </ac:spMkLst>
        </pc:spChg>
        <pc:spChg chg="add del">
          <ac:chgData name="GHANSHYAM MAHATO" userId="b9b25982-6987-4162-af03-6f851cb526d6" providerId="ADAL" clId="{50B45D0B-1C5A-394C-95AD-8FFD78969AAA}" dt="2024-07-30T16:27:52.119" v="385" actId="26606"/>
          <ac:spMkLst>
            <pc:docMk/>
            <pc:sldMk cId="567203486" sldId="257"/>
            <ac:spMk id="43" creationId="{FC8D5885-2804-4D3C-BE31-902E4D3279B0}"/>
          </ac:spMkLst>
        </pc:spChg>
        <pc:spChg chg="add del">
          <ac:chgData name="GHANSHYAM MAHATO" userId="b9b25982-6987-4162-af03-6f851cb526d6" providerId="ADAL" clId="{50B45D0B-1C5A-394C-95AD-8FFD78969AAA}" dt="2024-07-30T16:34:31.327" v="406" actId="26606"/>
          <ac:spMkLst>
            <pc:docMk/>
            <pc:sldMk cId="567203486" sldId="257"/>
            <ac:spMk id="48" creationId="{08BC803E-13F3-4DAB-B17C-BEB0076164B7}"/>
          </ac:spMkLst>
        </pc:spChg>
        <pc:spChg chg="add del">
          <ac:chgData name="GHANSHYAM MAHATO" userId="b9b25982-6987-4162-af03-6f851cb526d6" providerId="ADAL" clId="{50B45D0B-1C5A-394C-95AD-8FFD78969AAA}" dt="2024-07-30T16:34:31.327" v="406" actId="26606"/>
          <ac:spMkLst>
            <pc:docMk/>
            <pc:sldMk cId="567203486" sldId="257"/>
            <ac:spMk id="50" creationId="{B8DDE571-E57F-4AB5-83C7-30EB5DDCCAC7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567203486" sldId="257"/>
            <ac:spMk id="55" creationId="{21AC6A30-4F22-4C0F-B278-19C5B8A80C55}"/>
          </ac:spMkLst>
        </pc:spChg>
        <pc:spChg chg="add del">
          <ac:chgData name="GHANSHYAM MAHATO" userId="b9b25982-6987-4162-af03-6f851cb526d6" providerId="ADAL" clId="{50B45D0B-1C5A-394C-95AD-8FFD78969AAA}" dt="2024-07-30T16:47:54.931" v="488"/>
          <ac:spMkLst>
            <pc:docMk/>
            <pc:sldMk cId="567203486" sldId="257"/>
            <ac:spMk id="57" creationId="{BB4335AD-65B1-44E4-90AF-264024FE4BD2}"/>
          </ac:spMkLst>
        </pc:spChg>
        <pc:grpChg chg="add del">
          <ac:chgData name="GHANSHYAM MAHATO" userId="b9b25982-6987-4162-af03-6f851cb526d6" providerId="ADAL" clId="{50B45D0B-1C5A-394C-95AD-8FFD78969AAA}" dt="2024-07-30T12:49:04.582" v="47"/>
          <ac:grpSpMkLst>
            <pc:docMk/>
            <pc:sldMk cId="567203486" sldId="257"/>
            <ac:grpSpMk id="11" creationId="{B55DE4E1-F219-45A4-96D9-9A86D0E4DBD2}"/>
          </ac:grpSpMkLst>
        </pc:grpChg>
        <pc:picChg chg="add del mod">
          <ac:chgData name="GHANSHYAM MAHATO" userId="b9b25982-6987-4162-af03-6f851cb526d6" providerId="ADAL" clId="{50B45D0B-1C5A-394C-95AD-8FFD78969AAA}" dt="2024-07-30T16:18:21.994" v="194" actId="478"/>
          <ac:picMkLst>
            <pc:docMk/>
            <pc:sldMk cId="567203486" sldId="257"/>
            <ac:picMk id="5" creationId="{C6F93142-4333-AA42-B844-F36C3D1D0410}"/>
          </ac:picMkLst>
        </pc:picChg>
        <pc:picChg chg="add del mod">
          <ac:chgData name="GHANSHYAM MAHATO" userId="b9b25982-6987-4162-af03-6f851cb526d6" providerId="ADAL" clId="{50B45D0B-1C5A-394C-95AD-8FFD78969AAA}" dt="2024-07-30T16:18:54.542" v="199" actId="478"/>
          <ac:picMkLst>
            <pc:docMk/>
            <pc:sldMk cId="567203486" sldId="257"/>
            <ac:picMk id="6" creationId="{A4820B36-7BD0-97B7-0E3B-87C5D55E5BF1}"/>
          </ac:picMkLst>
        </pc:picChg>
        <pc:picChg chg="add del mod ord">
          <ac:chgData name="GHANSHYAM MAHATO" userId="b9b25982-6987-4162-af03-6f851cb526d6" providerId="ADAL" clId="{50B45D0B-1C5A-394C-95AD-8FFD78969AAA}" dt="2024-07-30T16:23:48.665" v="355" actId="478"/>
          <ac:picMkLst>
            <pc:docMk/>
            <pc:sldMk cId="567203486" sldId="257"/>
            <ac:picMk id="8" creationId="{44A00EBA-6169-652E-3C5E-5C96A08DF214}"/>
          </ac:picMkLst>
        </pc:picChg>
        <pc:picChg chg="add mod ord">
          <ac:chgData name="GHANSHYAM MAHATO" userId="b9b25982-6987-4162-af03-6f851cb526d6" providerId="ADAL" clId="{50B45D0B-1C5A-394C-95AD-8FFD78969AAA}" dt="2024-07-30T16:34:31.327" v="406" actId="26606"/>
          <ac:picMkLst>
            <pc:docMk/>
            <pc:sldMk cId="567203486" sldId="257"/>
            <ac:picMk id="16" creationId="{D7C26C44-B772-0253-AE40-C1079ADC9AA2}"/>
          </ac:picMkLst>
        </pc:picChg>
        <pc:picChg chg="add del mod">
          <ac:chgData name="GHANSHYAM MAHATO" userId="b9b25982-6987-4162-af03-6f851cb526d6" providerId="ADAL" clId="{50B45D0B-1C5A-394C-95AD-8FFD78969AAA}" dt="2024-07-30T16:29:20.638" v="393" actId="478"/>
          <ac:picMkLst>
            <pc:docMk/>
            <pc:sldMk cId="567203486" sldId="257"/>
            <ac:picMk id="24" creationId="{3B5A5C4B-DDFD-CD5D-91A9-F97EE72DDCE7}"/>
          </ac:picMkLst>
        </pc:picChg>
        <pc:picChg chg="add del mod">
          <ac:chgData name="GHANSHYAM MAHATO" userId="b9b25982-6987-4162-af03-6f851cb526d6" providerId="ADAL" clId="{50B45D0B-1C5A-394C-95AD-8FFD78969AAA}" dt="2024-07-30T16:30:46.511" v="397" actId="478"/>
          <ac:picMkLst>
            <pc:docMk/>
            <pc:sldMk cId="567203486" sldId="257"/>
            <ac:picMk id="31" creationId="{23C29486-B120-C8DC-8930-2488821CB273}"/>
          </ac:picMkLst>
        </pc:picChg>
        <pc:picChg chg="add mod">
          <ac:chgData name="GHANSHYAM MAHATO" userId="b9b25982-6987-4162-af03-6f851cb526d6" providerId="ADAL" clId="{50B45D0B-1C5A-394C-95AD-8FFD78969AAA}" dt="2024-07-30T16:34:31.327" v="406" actId="26606"/>
          <ac:picMkLst>
            <pc:docMk/>
            <pc:sldMk cId="567203486" sldId="257"/>
            <ac:picMk id="33" creationId="{A655F98A-A503-E777-CD05-6D9F9F2A1266}"/>
          </ac:picMkLst>
        </pc:picChg>
      </pc:sldChg>
      <pc:sldChg chg="addSp delSp modSp new add del mod setBg delDesignElem">
        <pc:chgData name="GHANSHYAM MAHATO" userId="b9b25982-6987-4162-af03-6f851cb526d6" providerId="ADAL" clId="{50B45D0B-1C5A-394C-95AD-8FFD78969AAA}" dt="2024-07-30T17:52:08.483" v="787" actId="1076"/>
        <pc:sldMkLst>
          <pc:docMk/>
          <pc:sldMk cId="1946581239" sldId="258"/>
        </pc:sldMkLst>
        <pc:spChg chg="mod">
          <ac:chgData name="GHANSHYAM MAHATO" userId="b9b25982-6987-4162-af03-6f851cb526d6" providerId="ADAL" clId="{50B45D0B-1C5A-394C-95AD-8FFD78969AAA}" dt="2024-07-30T17:23:46.495" v="718" actId="255"/>
          <ac:spMkLst>
            <pc:docMk/>
            <pc:sldMk cId="1946581239" sldId="258"/>
            <ac:spMk id="2" creationId="{19F72CF7-B3E1-1347-0B96-886B2EC22257}"/>
          </ac:spMkLst>
        </pc:spChg>
        <pc:spChg chg="mod">
          <ac:chgData name="GHANSHYAM MAHATO" userId="b9b25982-6987-4162-af03-6f851cb526d6" providerId="ADAL" clId="{50B45D0B-1C5A-394C-95AD-8FFD78969AAA}" dt="2024-07-30T17:52:07.354" v="786" actId="27636"/>
          <ac:spMkLst>
            <pc:docMk/>
            <pc:sldMk cId="1946581239" sldId="258"/>
            <ac:spMk id="3" creationId="{3CEBF59A-FA34-6305-849F-F2D7323D4AAC}"/>
          </ac:spMkLst>
        </pc:spChg>
        <pc:spChg chg="add del">
          <ac:chgData name="GHANSHYAM MAHATO" userId="b9b25982-6987-4162-af03-6f851cb526d6" providerId="ADAL" clId="{50B45D0B-1C5A-394C-95AD-8FFD78969AAA}" dt="2024-07-30T12:49:35.607" v="50"/>
          <ac:spMkLst>
            <pc:docMk/>
            <pc:sldMk cId="1946581239" sldId="258"/>
            <ac:spMk id="8" creationId="{3C06EAFD-0C69-4B3B-BEA7-E7E11DDF9C43}"/>
          </ac:spMkLst>
        </pc:spChg>
        <pc:spChg chg="add del">
          <ac:chgData name="GHANSHYAM MAHATO" userId="b9b25982-6987-4162-af03-6f851cb526d6" providerId="ADAL" clId="{50B45D0B-1C5A-394C-95AD-8FFD78969AAA}" dt="2024-07-30T16:47:59.223" v="490" actId="26606"/>
          <ac:spMkLst>
            <pc:docMk/>
            <pc:sldMk cId="1946581239" sldId="258"/>
            <ac:spMk id="9" creationId="{8FC9BE17-9A7B-462D-AE50-3D8777387304}"/>
          </ac:spMkLst>
        </pc:spChg>
        <pc:spChg chg="add del">
          <ac:chgData name="GHANSHYAM MAHATO" userId="b9b25982-6987-4162-af03-6f851cb526d6" providerId="ADAL" clId="{50B45D0B-1C5A-394C-95AD-8FFD78969AAA}" dt="2024-07-30T12:49:35.607" v="50"/>
          <ac:spMkLst>
            <pc:docMk/>
            <pc:sldMk cId="1946581239" sldId="258"/>
            <ac:spMk id="10" creationId="{A4066C89-42FB-4624-9AFE-3A31B36491B5}"/>
          </ac:spMkLst>
        </pc:spChg>
        <pc:spChg chg="add del">
          <ac:chgData name="GHANSHYAM MAHATO" userId="b9b25982-6987-4162-af03-6f851cb526d6" providerId="ADAL" clId="{50B45D0B-1C5A-394C-95AD-8FFD78969AAA}" dt="2024-07-30T16:47:59.223" v="490" actId="26606"/>
          <ac:spMkLst>
            <pc:docMk/>
            <pc:sldMk cId="1946581239" sldId="258"/>
            <ac:spMk id="11" creationId="{3EBE8569-6AEC-4B8C-8D53-2DE337CDBA65}"/>
          </ac:spMkLst>
        </pc:spChg>
        <pc:spChg chg="add del">
          <ac:chgData name="GHANSHYAM MAHATO" userId="b9b25982-6987-4162-af03-6f851cb526d6" providerId="ADAL" clId="{50B45D0B-1C5A-394C-95AD-8FFD78969AAA}" dt="2024-07-30T12:49:35.607" v="50"/>
          <ac:spMkLst>
            <pc:docMk/>
            <pc:sldMk cId="1946581239" sldId="258"/>
            <ac:spMk id="12" creationId="{BA218FBC-B2D6-48CA-9289-C4110162EDAD}"/>
          </ac:spMkLst>
        </pc:spChg>
        <pc:spChg chg="add del">
          <ac:chgData name="GHANSHYAM MAHATO" userId="b9b25982-6987-4162-af03-6f851cb526d6" providerId="ADAL" clId="{50B45D0B-1C5A-394C-95AD-8FFD78969AAA}" dt="2024-07-30T16:47:59.223" v="490" actId="26606"/>
          <ac:spMkLst>
            <pc:docMk/>
            <pc:sldMk cId="1946581239" sldId="258"/>
            <ac:spMk id="13" creationId="{55D4142C-5077-457F-A6AD-3FECFDB39685}"/>
          </ac:spMkLst>
        </pc:spChg>
        <pc:spChg chg="add del">
          <ac:chgData name="GHANSHYAM MAHATO" userId="b9b25982-6987-4162-af03-6f851cb526d6" providerId="ADAL" clId="{50B45D0B-1C5A-394C-95AD-8FFD78969AAA}" dt="2024-07-30T12:49:35.607" v="50"/>
          <ac:spMkLst>
            <pc:docMk/>
            <pc:sldMk cId="1946581239" sldId="258"/>
            <ac:spMk id="14" creationId="{2DED9084-49DA-4911-ACB7-5F9E4DEFA039}"/>
          </ac:spMkLst>
        </pc:spChg>
        <pc:spChg chg="add del">
          <ac:chgData name="GHANSHYAM MAHATO" userId="b9b25982-6987-4162-af03-6f851cb526d6" providerId="ADAL" clId="{50B45D0B-1C5A-394C-95AD-8FFD78969AAA}" dt="2024-07-30T16:47:59.223" v="490" actId="26606"/>
          <ac:spMkLst>
            <pc:docMk/>
            <pc:sldMk cId="1946581239" sldId="258"/>
            <ac:spMk id="15" creationId="{7A5F0580-5EE9-419F-96EE-B6529EF6E7D0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16" creationId="{D2B78728-A580-49A7-84F9-6EF6F583ADE0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17" creationId="{09588DA8-065E-4F6F-8EFD-43104AB2E0CF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18" creationId="{38FAA1A1-D861-433F-88FA-1E9D6FD31D11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19" creationId="{C4285719-470E-454C-AF62-8323075F1F5B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20" creationId="{8D71EDA1-87BF-4D5D-AB79-F346FD19278A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21" creationId="{CD9FE4EF-C4D8-49A0-B2FF-81D8DB7D8A24}"/>
          </ac:spMkLst>
        </pc:spChg>
        <pc:spChg chg="add del">
          <ac:chgData name="GHANSHYAM MAHATO" userId="b9b25982-6987-4162-af03-6f851cb526d6" providerId="ADAL" clId="{50B45D0B-1C5A-394C-95AD-8FFD78969AAA}" dt="2024-07-30T16:48:00.144" v="492" actId="26606"/>
          <ac:spMkLst>
            <pc:docMk/>
            <pc:sldMk cId="1946581239" sldId="258"/>
            <ac:spMk id="22" creationId="{4300840D-0A0B-4512-BACA-B439D5B9C57C}"/>
          </ac:spMkLst>
        </pc:spChg>
        <pc:spChg chg="add del">
          <ac:chgData name="GHANSHYAM MAHATO" userId="b9b25982-6987-4162-af03-6f851cb526d6" providerId="ADAL" clId="{50B45D0B-1C5A-394C-95AD-8FFD78969AAA}" dt="2024-07-30T16:48:04.795" v="494" actId="26606"/>
          <ac:spMkLst>
            <pc:docMk/>
            <pc:sldMk cId="1946581239" sldId="258"/>
            <ac:spMk id="24" creationId="{907EF6B7-1338-4443-8C46-6A318D952DFD}"/>
          </ac:spMkLst>
        </pc:spChg>
        <pc:spChg chg="add del">
          <ac:chgData name="GHANSHYAM MAHATO" userId="b9b25982-6987-4162-af03-6f851cb526d6" providerId="ADAL" clId="{50B45D0B-1C5A-394C-95AD-8FFD78969AAA}" dt="2024-07-30T16:48:04.795" v="494" actId="26606"/>
          <ac:spMkLst>
            <pc:docMk/>
            <pc:sldMk cId="1946581239" sldId="258"/>
            <ac:spMk id="25" creationId="{DAAE4CDD-124C-4DCF-9584-B6033B545DD5}"/>
          </ac:spMkLst>
        </pc:spChg>
        <pc:spChg chg="add del">
          <ac:chgData name="GHANSHYAM MAHATO" userId="b9b25982-6987-4162-af03-6f851cb526d6" providerId="ADAL" clId="{50B45D0B-1C5A-394C-95AD-8FFD78969AAA}" dt="2024-07-30T16:48:04.795" v="494" actId="26606"/>
          <ac:spMkLst>
            <pc:docMk/>
            <pc:sldMk cId="1946581239" sldId="258"/>
            <ac:spMk id="26" creationId="{081E4A58-353D-44AE-B2FC-2A74E2E400F7}"/>
          </ac:spMkLst>
        </pc:spChg>
        <pc:spChg chg="add del">
          <ac:chgData name="GHANSHYAM MAHATO" userId="b9b25982-6987-4162-af03-6f851cb526d6" providerId="ADAL" clId="{50B45D0B-1C5A-394C-95AD-8FFD78969AAA}" dt="2024-07-30T16:48:05.423" v="496" actId="26606"/>
          <ac:spMkLst>
            <pc:docMk/>
            <pc:sldMk cId="1946581239" sldId="258"/>
            <ac:spMk id="28" creationId="{1C799903-48D5-4A31-A1A2-541072D9771E}"/>
          </ac:spMkLst>
        </pc:spChg>
        <pc:spChg chg="add del">
          <ac:chgData name="GHANSHYAM MAHATO" userId="b9b25982-6987-4162-af03-6f851cb526d6" providerId="ADAL" clId="{50B45D0B-1C5A-394C-95AD-8FFD78969AAA}" dt="2024-07-30T16:48:05.423" v="496" actId="26606"/>
          <ac:spMkLst>
            <pc:docMk/>
            <pc:sldMk cId="1946581239" sldId="258"/>
            <ac:spMk id="29" creationId="{8EFFF109-FC58-4FD3-BE05-9775A1310F55}"/>
          </ac:spMkLst>
        </pc:spChg>
        <pc:spChg chg="add del">
          <ac:chgData name="GHANSHYAM MAHATO" userId="b9b25982-6987-4162-af03-6f851cb526d6" providerId="ADAL" clId="{50B45D0B-1C5A-394C-95AD-8FFD78969AAA}" dt="2024-07-30T16:48:05.423" v="496" actId="26606"/>
          <ac:spMkLst>
            <pc:docMk/>
            <pc:sldMk cId="1946581239" sldId="258"/>
            <ac:spMk id="30" creationId="{E1B96AD6-92A9-4273-A62B-96A1C3E0BA95}"/>
          </ac:spMkLst>
        </pc:spChg>
        <pc:spChg chg="add del">
          <ac:chgData name="GHANSHYAM MAHATO" userId="b9b25982-6987-4162-af03-6f851cb526d6" providerId="ADAL" clId="{50B45D0B-1C5A-394C-95AD-8FFD78969AAA}" dt="2024-07-30T16:48:05.423" v="496" actId="26606"/>
          <ac:spMkLst>
            <pc:docMk/>
            <pc:sldMk cId="1946581239" sldId="258"/>
            <ac:spMk id="31" creationId="{463EEC44-1BA3-44ED-81FC-A644B04B2A44}"/>
          </ac:spMkLst>
        </pc:spChg>
        <pc:spChg chg="add del">
          <ac:chgData name="GHANSHYAM MAHATO" userId="b9b25982-6987-4162-af03-6f851cb526d6" providerId="ADAL" clId="{50B45D0B-1C5A-394C-95AD-8FFD78969AAA}" dt="2024-07-30T16:50:46.448" v="536" actId="26606"/>
          <ac:spMkLst>
            <pc:docMk/>
            <pc:sldMk cId="1946581239" sldId="258"/>
            <ac:spMk id="41" creationId="{327D73B4-9F5C-4A64-A179-51B9500CB8B5}"/>
          </ac:spMkLst>
        </pc:spChg>
        <pc:spChg chg="add del">
          <ac:chgData name="GHANSHYAM MAHATO" userId="b9b25982-6987-4162-af03-6f851cb526d6" providerId="ADAL" clId="{50B45D0B-1C5A-394C-95AD-8FFD78969AAA}" dt="2024-07-30T16:52:34.780" v="556" actId="26606"/>
          <ac:spMkLst>
            <pc:docMk/>
            <pc:sldMk cId="1946581239" sldId="258"/>
            <ac:spMk id="42" creationId="{04812C46-200A-4DEB-A05E-3ED6C68C2387}"/>
          </ac:spMkLst>
        </pc:spChg>
        <pc:spChg chg="add del">
          <ac:chgData name="GHANSHYAM MAHATO" userId="b9b25982-6987-4162-af03-6f851cb526d6" providerId="ADAL" clId="{50B45D0B-1C5A-394C-95AD-8FFD78969AAA}" dt="2024-07-30T16:50:46.448" v="536" actId="26606"/>
          <ac:spMkLst>
            <pc:docMk/>
            <pc:sldMk cId="1946581239" sldId="258"/>
            <ac:spMk id="43" creationId="{85D33C90-E0E9-4BCC-847B-53431DF7C73A}"/>
          </ac:spMkLst>
        </pc:spChg>
        <pc:spChg chg="add del">
          <ac:chgData name="GHANSHYAM MAHATO" userId="b9b25982-6987-4162-af03-6f851cb526d6" providerId="ADAL" clId="{50B45D0B-1C5A-394C-95AD-8FFD78969AAA}" dt="2024-07-30T16:52:34.780" v="556" actId="26606"/>
          <ac:spMkLst>
            <pc:docMk/>
            <pc:sldMk cId="1946581239" sldId="258"/>
            <ac:spMk id="44" creationId="{D1EA859B-E555-4109-94F3-6700E046E008}"/>
          </ac:spMkLst>
        </pc:spChg>
        <pc:spChg chg="add del">
          <ac:chgData name="GHANSHYAM MAHATO" userId="b9b25982-6987-4162-af03-6f851cb526d6" providerId="ADAL" clId="{50B45D0B-1C5A-394C-95AD-8FFD78969AAA}" dt="2024-07-30T16:50:46.448" v="536" actId="26606"/>
          <ac:spMkLst>
            <pc:docMk/>
            <pc:sldMk cId="1946581239" sldId="258"/>
            <ac:spMk id="45" creationId="{0743BE1B-E693-47F5-A9BA-46D13E0C9751}"/>
          </ac:spMkLst>
        </pc:spChg>
        <pc:spChg chg="add del">
          <ac:chgData name="GHANSHYAM MAHATO" userId="b9b25982-6987-4162-af03-6f851cb526d6" providerId="ADAL" clId="{50B45D0B-1C5A-394C-95AD-8FFD78969AAA}" dt="2024-07-30T16:53:35.357" v="563" actId="26606"/>
          <ac:spMkLst>
            <pc:docMk/>
            <pc:sldMk cId="1946581239" sldId="258"/>
            <ac:spMk id="46" creationId="{8CBEFB3C-8BDC-4A1B-94A5-A6A24CBB6A56}"/>
          </ac:spMkLst>
        </pc:spChg>
        <pc:spChg chg="add del">
          <ac:chgData name="GHANSHYAM MAHATO" userId="b9b25982-6987-4162-af03-6f851cb526d6" providerId="ADAL" clId="{50B45D0B-1C5A-394C-95AD-8FFD78969AAA}" dt="2024-07-30T16:53:35.357" v="563" actId="26606"/>
          <ac:spMkLst>
            <pc:docMk/>
            <pc:sldMk cId="1946581239" sldId="258"/>
            <ac:spMk id="49" creationId="{85ED3100-3941-4F9A-9FAB-4A7A9B4A0014}"/>
          </ac:spMkLst>
        </pc:spChg>
        <pc:spChg chg="add del">
          <ac:chgData name="GHANSHYAM MAHATO" userId="b9b25982-6987-4162-af03-6f851cb526d6" providerId="ADAL" clId="{50B45D0B-1C5A-394C-95AD-8FFD78969AAA}" dt="2024-07-30T16:50:46.448" v="536" actId="26606"/>
          <ac:spMkLst>
            <pc:docMk/>
            <pc:sldMk cId="1946581239" sldId="258"/>
            <ac:spMk id="51" creationId="{1453BF6C-B012-48B7-B4E8-6D7AC7C27D02}"/>
          </ac:spMkLst>
        </pc:spChg>
        <pc:spChg chg="add del">
          <ac:chgData name="GHANSHYAM MAHATO" userId="b9b25982-6987-4162-af03-6f851cb526d6" providerId="ADAL" clId="{50B45D0B-1C5A-394C-95AD-8FFD78969AAA}" dt="2024-07-30T16:50:46.448" v="536" actId="26606"/>
          <ac:spMkLst>
            <pc:docMk/>
            <pc:sldMk cId="1946581239" sldId="258"/>
            <ac:spMk id="53" creationId="{D0F14822-B1F1-4730-A131-C3416A790B0D}"/>
          </ac:spMkLst>
        </pc:spChg>
        <pc:spChg chg="add del">
          <ac:chgData name="GHANSHYAM MAHATO" userId="b9b25982-6987-4162-af03-6f851cb526d6" providerId="ADAL" clId="{50B45D0B-1C5A-394C-95AD-8FFD78969AAA}" dt="2024-07-30T16:50:46.431" v="535" actId="26606"/>
          <ac:spMkLst>
            <pc:docMk/>
            <pc:sldMk cId="1946581239" sldId="258"/>
            <ac:spMk id="60" creationId="{C3420C89-0B09-4632-A4AF-3971D08BF7A8}"/>
          </ac:spMkLst>
        </pc:spChg>
        <pc:spChg chg="add del">
          <ac:chgData name="GHANSHYAM MAHATO" userId="b9b25982-6987-4162-af03-6f851cb526d6" providerId="ADAL" clId="{50B45D0B-1C5A-394C-95AD-8FFD78969AAA}" dt="2024-07-30T16:50:46.431" v="535" actId="26606"/>
          <ac:spMkLst>
            <pc:docMk/>
            <pc:sldMk cId="1946581239" sldId="258"/>
            <ac:spMk id="62" creationId="{4E5CBA61-BF74-40B4-A3A8-366BBA626CCF}"/>
          </ac:spMkLst>
        </pc:spChg>
        <pc:spChg chg="add del">
          <ac:chgData name="GHANSHYAM MAHATO" userId="b9b25982-6987-4162-af03-6f851cb526d6" providerId="ADAL" clId="{50B45D0B-1C5A-394C-95AD-8FFD78969AAA}" dt="2024-07-30T17:24:30.558" v="727"/>
          <ac:spMkLst>
            <pc:docMk/>
            <pc:sldMk cId="1946581239" sldId="258"/>
            <ac:spMk id="63" creationId="{56688E73-49B9-4052-A836-D248C825D70D}"/>
          </ac:spMkLst>
        </pc:spChg>
        <pc:spChg chg="add del">
          <ac:chgData name="GHANSHYAM MAHATO" userId="b9b25982-6987-4162-af03-6f851cb526d6" providerId="ADAL" clId="{50B45D0B-1C5A-394C-95AD-8FFD78969AAA}" dt="2024-07-30T17:24:30.558" v="727"/>
          <ac:spMkLst>
            <pc:docMk/>
            <pc:sldMk cId="1946581239" sldId="258"/>
            <ac:spMk id="65" creationId="{5B6AEE0C-07FE-4154-BC7C-2F20530BC556}"/>
          </ac:spMkLst>
        </pc:spChg>
        <pc:spChg chg="add del">
          <ac:chgData name="GHANSHYAM MAHATO" userId="b9b25982-6987-4162-af03-6f851cb526d6" providerId="ADAL" clId="{50B45D0B-1C5A-394C-95AD-8FFD78969AAA}" dt="2024-07-30T16:51:52.273" v="546"/>
          <ac:spMkLst>
            <pc:docMk/>
            <pc:sldMk cId="1946581239" sldId="258"/>
            <ac:spMk id="77" creationId="{D9A7F3BF-8763-4074-AD77-92790AF314D1}"/>
          </ac:spMkLst>
        </pc:spChg>
        <pc:spChg chg="add del">
          <ac:chgData name="GHANSHYAM MAHATO" userId="b9b25982-6987-4162-af03-6f851cb526d6" providerId="ADAL" clId="{50B45D0B-1C5A-394C-95AD-8FFD78969AAA}" dt="2024-07-30T16:51:52.273" v="546"/>
          <ac:spMkLst>
            <pc:docMk/>
            <pc:sldMk cId="1946581239" sldId="258"/>
            <ac:spMk id="82" creationId="{1453BF6C-B012-48B7-B4E8-6D7AC7C27D02}"/>
          </ac:spMkLst>
        </pc:spChg>
        <pc:grpChg chg="add del">
          <ac:chgData name="GHANSHYAM MAHATO" userId="b9b25982-6987-4162-af03-6f851cb526d6" providerId="ADAL" clId="{50B45D0B-1C5A-394C-95AD-8FFD78969AAA}" dt="2024-07-30T16:50:08.538" v="531" actId="26606"/>
          <ac:grpSpMkLst>
            <pc:docMk/>
            <pc:sldMk cId="1946581239" sldId="258"/>
            <ac:grpSpMk id="34" creationId="{5EFBDE31-BB3E-6CFC-23CD-B5976DA38438}"/>
          </ac:grpSpMkLst>
        </pc:grpChg>
        <pc:grpChg chg="add del">
          <ac:chgData name="GHANSHYAM MAHATO" userId="b9b25982-6987-4162-af03-6f851cb526d6" providerId="ADAL" clId="{50B45D0B-1C5A-394C-95AD-8FFD78969AAA}" dt="2024-07-30T16:50:46.448" v="536" actId="26606"/>
          <ac:grpSpMkLst>
            <pc:docMk/>
            <pc:sldMk cId="1946581239" sldId="258"/>
            <ac:grpSpMk id="47" creationId="{CF5BD426-789C-4E69-83C0-245370E37264}"/>
          </ac:grpSpMkLst>
        </pc:grpChg>
        <pc:grpChg chg="add del">
          <ac:chgData name="GHANSHYAM MAHATO" userId="b9b25982-6987-4162-af03-6f851cb526d6" providerId="ADAL" clId="{50B45D0B-1C5A-394C-95AD-8FFD78969AAA}" dt="2024-07-30T16:53:35.357" v="563" actId="26606"/>
          <ac:grpSpMkLst>
            <pc:docMk/>
            <pc:sldMk cId="1946581239" sldId="258"/>
            <ac:grpSpMk id="48" creationId="{7A9648D6-B41B-42D0-A817-AE2607B0B5B8}"/>
          </ac:grpSpMkLst>
        </pc:grpChg>
        <pc:grpChg chg="add del">
          <ac:chgData name="GHANSHYAM MAHATO" userId="b9b25982-6987-4162-af03-6f851cb526d6" providerId="ADAL" clId="{50B45D0B-1C5A-394C-95AD-8FFD78969AAA}" dt="2024-07-30T16:50:46.431" v="535" actId="26606"/>
          <ac:grpSpMkLst>
            <pc:docMk/>
            <pc:sldMk cId="1946581239" sldId="258"/>
            <ac:grpSpMk id="64" creationId="{3300ACA1-4C65-4F60-B139-EA3F53C9CC01}"/>
          </ac:grpSpMkLst>
        </pc:grpChg>
        <pc:grpChg chg="add del">
          <ac:chgData name="GHANSHYAM MAHATO" userId="b9b25982-6987-4162-af03-6f851cb526d6" providerId="ADAL" clId="{50B45D0B-1C5A-394C-95AD-8FFD78969AAA}" dt="2024-07-30T16:50:46.431" v="535" actId="26606"/>
          <ac:grpSpMkLst>
            <pc:docMk/>
            <pc:sldMk cId="1946581239" sldId="258"/>
            <ac:grpSpMk id="68" creationId="{E27AF472-EAE3-4572-AB69-B92BD10DBC6D}"/>
          </ac:grpSpMkLst>
        </pc:grpChg>
        <pc:grpChg chg="add del">
          <ac:chgData name="GHANSHYAM MAHATO" userId="b9b25982-6987-4162-af03-6f851cb526d6" providerId="ADAL" clId="{50B45D0B-1C5A-394C-95AD-8FFD78969AAA}" dt="2024-07-30T16:51:52.273" v="546"/>
          <ac:grpSpMkLst>
            <pc:docMk/>
            <pc:sldMk cId="1946581239" sldId="258"/>
            <ac:grpSpMk id="79" creationId="{F2FF18BF-3051-4B7A-951C-4BC742E749B8}"/>
          </ac:grpSpMkLst>
        </pc:grpChg>
        <pc:graphicFrameChg chg="add del">
          <ac:chgData name="GHANSHYAM MAHATO" userId="b9b25982-6987-4162-af03-6f851cb526d6" providerId="ADAL" clId="{50B45D0B-1C5A-394C-95AD-8FFD78969AAA}" dt="2024-07-30T16:51:45.948" v="544"/>
          <ac:graphicFrameMkLst>
            <pc:docMk/>
            <pc:sldMk cId="1946581239" sldId="258"/>
            <ac:graphicFrameMk id="27" creationId="{824432B5-5E8C-AD3C-3828-9208C4DA3F40}"/>
          </ac:graphicFrameMkLst>
        </pc:graphicFrameChg>
        <pc:picChg chg="add del">
          <ac:chgData name="GHANSHYAM MAHATO" userId="b9b25982-6987-4162-af03-6f851cb526d6" providerId="ADAL" clId="{50B45D0B-1C5A-394C-95AD-8FFD78969AAA}" dt="2024-07-30T16:47:59.223" v="490" actId="26606"/>
          <ac:picMkLst>
            <pc:docMk/>
            <pc:sldMk cId="1946581239" sldId="258"/>
            <ac:picMk id="5" creationId="{1C48C4A4-D659-1BB3-15CB-F7CB22481731}"/>
          </ac:picMkLst>
        </pc:picChg>
        <pc:picChg chg="add del mod ord">
          <ac:chgData name="GHANSHYAM MAHATO" userId="b9b25982-6987-4162-af03-6f851cb526d6" providerId="ADAL" clId="{50B45D0B-1C5A-394C-95AD-8FFD78969AAA}" dt="2024-07-30T16:52:16.320" v="550" actId="478"/>
          <ac:picMkLst>
            <pc:docMk/>
            <pc:sldMk cId="1946581239" sldId="258"/>
            <ac:picMk id="6" creationId="{4BCC032E-8864-4341-A256-6E9072D8D164}"/>
          </ac:picMkLst>
        </pc:picChg>
        <pc:picChg chg="add del mod ord">
          <ac:chgData name="GHANSHYAM MAHATO" userId="b9b25982-6987-4162-af03-6f851cb526d6" providerId="ADAL" clId="{50B45D0B-1C5A-394C-95AD-8FFD78969AAA}" dt="2024-07-30T16:52:17.055" v="551" actId="478"/>
          <ac:picMkLst>
            <pc:docMk/>
            <pc:sldMk cId="1946581239" sldId="258"/>
            <ac:picMk id="23" creationId="{4DD8064A-FF7F-28D6-AEFE-6DEABA7D52DD}"/>
          </ac:picMkLst>
        </pc:picChg>
        <pc:picChg chg="add del mod">
          <ac:chgData name="GHANSHYAM MAHATO" userId="b9b25982-6987-4162-af03-6f851cb526d6" providerId="ADAL" clId="{50B45D0B-1C5A-394C-95AD-8FFD78969AAA}" dt="2024-07-30T16:50:10.604" v="533" actId="478"/>
          <ac:picMkLst>
            <pc:docMk/>
            <pc:sldMk cId="1946581239" sldId="258"/>
            <ac:picMk id="33" creationId="{B882CC77-5F99-805F-C144-81AC9FBD1749}"/>
          </ac:picMkLst>
        </pc:picChg>
        <pc:picChg chg="add mod ord">
          <ac:chgData name="GHANSHYAM MAHATO" userId="b9b25982-6987-4162-af03-6f851cb526d6" providerId="ADAL" clId="{50B45D0B-1C5A-394C-95AD-8FFD78969AAA}" dt="2024-07-30T17:52:08.483" v="787" actId="1076"/>
          <ac:picMkLst>
            <pc:docMk/>
            <pc:sldMk cId="1946581239" sldId="258"/>
            <ac:picMk id="37" creationId="{95DD47FD-6B33-273C-6D2F-4157B8549B6D}"/>
          </ac:picMkLst>
        </pc:picChg>
        <pc:cxnChg chg="add del">
          <ac:chgData name="GHANSHYAM MAHATO" userId="b9b25982-6987-4162-af03-6f851cb526d6" providerId="ADAL" clId="{50B45D0B-1C5A-394C-95AD-8FFD78969AAA}" dt="2024-07-30T16:50:46.448" v="536" actId="26606"/>
          <ac:cxnSpMkLst>
            <pc:docMk/>
            <pc:sldMk cId="1946581239" sldId="258"/>
            <ac:cxnSpMk id="55" creationId="{C49DA8F6-BCC1-4447-B54C-57856834B94B}"/>
          </ac:cxnSpMkLst>
        </pc:cxnChg>
        <pc:cxnChg chg="add del">
          <ac:chgData name="GHANSHYAM MAHATO" userId="b9b25982-6987-4162-af03-6f851cb526d6" providerId="ADAL" clId="{50B45D0B-1C5A-394C-95AD-8FFD78969AAA}" dt="2024-07-30T16:53:35.357" v="563" actId="26606"/>
          <ac:cxnSpMkLst>
            <pc:docMk/>
            <pc:sldMk cId="1946581239" sldId="258"/>
            <ac:cxnSpMk id="58" creationId="{C49DA8F6-BCC1-4447-B54C-57856834B94B}"/>
          </ac:cxnSpMkLst>
        </pc:cxnChg>
        <pc:cxnChg chg="add del">
          <ac:chgData name="GHANSHYAM MAHATO" userId="b9b25982-6987-4162-af03-6f851cb526d6" providerId="ADAL" clId="{50B45D0B-1C5A-394C-95AD-8FFD78969AAA}" dt="2024-07-30T16:51:52.273" v="546"/>
          <ac:cxnSpMkLst>
            <pc:docMk/>
            <pc:sldMk cId="1946581239" sldId="258"/>
            <ac:cxnSpMk id="78" creationId="{C49DA8F6-BCC1-4447-B54C-57856834B94B}"/>
          </ac:cxnSpMkLst>
        </pc:cxnChg>
      </pc:sldChg>
      <pc:sldChg chg="addSp delSp modSp new mod setBg delDesignElem">
        <pc:chgData name="GHANSHYAM MAHATO" userId="b9b25982-6987-4162-af03-6f851cb526d6" providerId="ADAL" clId="{50B45D0B-1C5A-394C-95AD-8FFD78969AAA}" dt="2024-07-30T17:24:30.558" v="727"/>
        <pc:sldMkLst>
          <pc:docMk/>
          <pc:sldMk cId="2712762274" sldId="259"/>
        </pc:sldMkLst>
        <pc:spChg chg="mod">
          <ac:chgData name="GHANSHYAM MAHATO" userId="b9b25982-6987-4162-af03-6f851cb526d6" providerId="ADAL" clId="{50B45D0B-1C5A-394C-95AD-8FFD78969AAA}" dt="2024-07-30T17:23:40.510" v="717" actId="255"/>
          <ac:spMkLst>
            <pc:docMk/>
            <pc:sldMk cId="2712762274" sldId="259"/>
            <ac:spMk id="2" creationId="{8181EF88-0AD6-7512-59BD-8E49D9AC5A1F}"/>
          </ac:spMkLst>
        </pc:spChg>
        <pc:spChg chg="add del mod">
          <ac:chgData name="GHANSHYAM MAHATO" userId="b9b25982-6987-4162-af03-6f851cb526d6" providerId="ADAL" clId="{50B45D0B-1C5A-394C-95AD-8FFD78969AAA}" dt="2024-07-30T17:19:09.390" v="698" actId="26606"/>
          <ac:spMkLst>
            <pc:docMk/>
            <pc:sldMk cId="2712762274" sldId="259"/>
            <ac:spMk id="3" creationId="{9C0E36F3-EC28-27BE-289F-9AAB33237A61}"/>
          </ac:spMkLst>
        </pc:spChg>
        <pc:spChg chg="add mod">
          <ac:chgData name="GHANSHYAM MAHATO" userId="b9b25982-6987-4162-af03-6f851cb526d6" providerId="ADAL" clId="{50B45D0B-1C5A-394C-95AD-8FFD78969AAA}" dt="2024-07-30T17:23:31.004" v="715" actId="255"/>
          <ac:spMkLst>
            <pc:docMk/>
            <pc:sldMk cId="2712762274" sldId="259"/>
            <ac:spMk id="8" creationId="{9C0E36F3-EC28-27BE-289F-9AAB33237A61}"/>
          </ac:spMkLst>
        </pc:spChg>
        <pc:spChg chg="add del mod">
          <ac:chgData name="GHANSHYAM MAHATO" userId="b9b25982-6987-4162-af03-6f851cb526d6" providerId="ADAL" clId="{50B45D0B-1C5A-394C-95AD-8FFD78969AAA}" dt="2024-07-30T17:24:30.558" v="727"/>
          <ac:spMkLst>
            <pc:docMk/>
            <pc:sldMk cId="2712762274" sldId="259"/>
            <ac:spMk id="9" creationId="{09CFCDAF-46CE-4056-866C-5EE9122FDCAB}"/>
          </ac:spMkLst>
        </pc:spChg>
        <pc:spChg chg="add del mod">
          <ac:chgData name="GHANSHYAM MAHATO" userId="b9b25982-6987-4162-af03-6f851cb526d6" providerId="ADAL" clId="{50B45D0B-1C5A-394C-95AD-8FFD78969AAA}" dt="2024-07-30T17:24:30.558" v="727"/>
          <ac:spMkLst>
            <pc:docMk/>
            <pc:sldMk cId="2712762274" sldId="259"/>
            <ac:spMk id="11" creationId="{9F587EB1-1674-4B8B-88AD-2A81FFFB5F36}"/>
          </ac:spMkLst>
        </pc:spChg>
        <pc:spChg chg="add del mod">
          <ac:chgData name="GHANSHYAM MAHATO" userId="b9b25982-6987-4162-af03-6f851cb526d6" providerId="ADAL" clId="{50B45D0B-1C5A-394C-95AD-8FFD78969AAA}" dt="2024-07-30T17:24:30.558" v="727"/>
          <ac:spMkLst>
            <pc:docMk/>
            <pc:sldMk cId="2712762274" sldId="259"/>
            <ac:spMk id="15" creationId="{6CB927A4-E432-4310-9CD5-E89FF5063179}"/>
          </ac:spMkLst>
        </pc:spChg>
        <pc:spChg chg="add del mod">
          <ac:chgData name="GHANSHYAM MAHATO" userId="b9b25982-6987-4162-af03-6f851cb526d6" providerId="ADAL" clId="{50B45D0B-1C5A-394C-95AD-8FFD78969AAA}" dt="2024-07-30T17:24:30.558" v="727"/>
          <ac:spMkLst>
            <pc:docMk/>
            <pc:sldMk cId="2712762274" sldId="259"/>
            <ac:spMk id="17" creationId="{E3020543-B24B-4EC4-8FFC-8DD88EEA91A8}"/>
          </ac:spMkLst>
        </pc:spChg>
        <pc:spChg chg="add del mod">
          <ac:chgData name="GHANSHYAM MAHATO" userId="b9b25982-6987-4162-af03-6f851cb526d6" providerId="ADAL" clId="{50B45D0B-1C5A-394C-95AD-8FFD78969AAA}" dt="2024-07-30T17:24:30.558" v="727"/>
          <ac:spMkLst>
            <pc:docMk/>
            <pc:sldMk cId="2712762274" sldId="259"/>
            <ac:spMk id="19" creationId="{1453BF6C-B012-48B7-B4E8-6D7AC7C27D02}"/>
          </ac:spMkLst>
        </pc:spChg>
        <pc:graphicFrameChg chg="add del">
          <ac:chgData name="GHANSHYAM MAHATO" userId="b9b25982-6987-4162-af03-6f851cb526d6" providerId="ADAL" clId="{50B45D0B-1C5A-394C-95AD-8FFD78969AAA}" dt="2024-07-30T17:19:09.351" v="697" actId="26606"/>
          <ac:graphicFrameMkLst>
            <pc:docMk/>
            <pc:sldMk cId="2712762274" sldId="259"/>
            <ac:graphicFrameMk id="5" creationId="{D3332748-2973-BEED-E44D-40EA90547ADF}"/>
          </ac:graphicFrameMkLst>
        </pc:graphicFrameChg>
        <pc:picChg chg="add mod">
          <ac:chgData name="GHANSHYAM MAHATO" userId="b9b25982-6987-4162-af03-6f851cb526d6" providerId="ADAL" clId="{50B45D0B-1C5A-394C-95AD-8FFD78969AAA}" dt="2024-07-30T17:23:31.004" v="715" actId="255"/>
          <ac:picMkLst>
            <pc:docMk/>
            <pc:sldMk cId="2712762274" sldId="259"/>
            <ac:picMk id="7" creationId="{DC4CA18C-62C0-0D9E-86B0-576327D3C43A}"/>
          </ac:picMkLst>
        </pc:picChg>
        <pc:cxnChg chg="add del mod">
          <ac:chgData name="GHANSHYAM MAHATO" userId="b9b25982-6987-4162-af03-6f851cb526d6" providerId="ADAL" clId="{50B45D0B-1C5A-394C-95AD-8FFD78969AAA}" dt="2024-07-30T17:24:30.558" v="727"/>
          <ac:cxnSpMkLst>
            <pc:docMk/>
            <pc:sldMk cId="2712762274" sldId="259"/>
            <ac:cxnSpMk id="13" creationId="{C49DA8F6-BCC1-4447-B54C-57856834B94B}"/>
          </ac:cxnSpMkLst>
        </pc:cxnChg>
      </pc:sldChg>
      <pc:sldChg chg="addSp delSp modSp new mod setBg setClrOvrMap">
        <pc:chgData name="GHANSHYAM MAHATO" userId="b9b25982-6987-4162-af03-6f851cb526d6" providerId="ADAL" clId="{50B45D0B-1C5A-394C-95AD-8FFD78969AAA}" dt="2024-07-30T18:02:25.352" v="885" actId="478"/>
        <pc:sldMkLst>
          <pc:docMk/>
          <pc:sldMk cId="2632506080" sldId="260"/>
        </pc:sldMkLst>
        <pc:spChg chg="mod">
          <ac:chgData name="GHANSHYAM MAHATO" userId="b9b25982-6987-4162-af03-6f851cb526d6" providerId="ADAL" clId="{50B45D0B-1C5A-394C-95AD-8FFD78969AAA}" dt="2024-07-30T17:31:58.192" v="751" actId="26606"/>
          <ac:spMkLst>
            <pc:docMk/>
            <pc:sldMk cId="2632506080" sldId="260"/>
            <ac:spMk id="2" creationId="{E69A328E-D376-E83F-687D-4210D2E8473C}"/>
          </ac:spMkLst>
        </pc:spChg>
        <pc:spChg chg="mod ord">
          <ac:chgData name="GHANSHYAM MAHATO" userId="b9b25982-6987-4162-af03-6f851cb526d6" providerId="ADAL" clId="{50B45D0B-1C5A-394C-95AD-8FFD78969AAA}" dt="2024-07-30T17:31:58.192" v="751" actId="26606"/>
          <ac:spMkLst>
            <pc:docMk/>
            <pc:sldMk cId="2632506080" sldId="260"/>
            <ac:spMk id="3" creationId="{30CB4F99-87D1-8FBE-4AEC-E298C5CCEE3B}"/>
          </ac:spMkLst>
        </pc:spChg>
        <pc:spChg chg="add del">
          <ac:chgData name="GHANSHYAM MAHATO" userId="b9b25982-6987-4162-af03-6f851cb526d6" providerId="ADAL" clId="{50B45D0B-1C5A-394C-95AD-8FFD78969AAA}" dt="2024-07-30T17:29:33.512" v="736" actId="26606"/>
          <ac:spMkLst>
            <pc:docMk/>
            <pc:sldMk cId="2632506080" sldId="260"/>
            <ac:spMk id="7" creationId="{04812C46-200A-4DEB-A05E-3ED6C68C2387}"/>
          </ac:spMkLst>
        </pc:spChg>
        <pc:spChg chg="add del">
          <ac:chgData name="GHANSHYAM MAHATO" userId="b9b25982-6987-4162-af03-6f851cb526d6" providerId="ADAL" clId="{50B45D0B-1C5A-394C-95AD-8FFD78969AAA}" dt="2024-07-30T17:29:33.512" v="736" actId="26606"/>
          <ac:spMkLst>
            <pc:docMk/>
            <pc:sldMk cId="2632506080" sldId="260"/>
            <ac:spMk id="8" creationId="{D1EA859B-E555-4109-94F3-6700E046E008}"/>
          </ac:spMkLst>
        </pc:spChg>
        <pc:spChg chg="add del">
          <ac:chgData name="GHANSHYAM MAHATO" userId="b9b25982-6987-4162-af03-6f851cb526d6" providerId="ADAL" clId="{50B45D0B-1C5A-394C-95AD-8FFD78969AAA}" dt="2024-07-30T17:29:27.056" v="732" actId="26606"/>
          <ac:spMkLst>
            <pc:docMk/>
            <pc:sldMk cId="2632506080" sldId="260"/>
            <ac:spMk id="10" creationId="{8FC9BE17-9A7B-462D-AE50-3D8777387304}"/>
          </ac:spMkLst>
        </pc:spChg>
        <pc:spChg chg="add del">
          <ac:chgData name="GHANSHYAM MAHATO" userId="b9b25982-6987-4162-af03-6f851cb526d6" providerId="ADAL" clId="{50B45D0B-1C5A-394C-95AD-8FFD78969AAA}" dt="2024-07-30T17:29:27.056" v="732" actId="26606"/>
          <ac:spMkLst>
            <pc:docMk/>
            <pc:sldMk cId="2632506080" sldId="260"/>
            <ac:spMk id="12" creationId="{3EBE8569-6AEC-4B8C-8D53-2DE337CDBA65}"/>
          </ac:spMkLst>
        </pc:spChg>
        <pc:spChg chg="add del">
          <ac:chgData name="GHANSHYAM MAHATO" userId="b9b25982-6987-4162-af03-6f851cb526d6" providerId="ADAL" clId="{50B45D0B-1C5A-394C-95AD-8FFD78969AAA}" dt="2024-07-30T17:29:27.056" v="732" actId="26606"/>
          <ac:spMkLst>
            <pc:docMk/>
            <pc:sldMk cId="2632506080" sldId="260"/>
            <ac:spMk id="14" creationId="{55D4142C-5077-457F-A6AD-3FECFDB39685}"/>
          </ac:spMkLst>
        </pc:spChg>
        <pc:spChg chg="add del">
          <ac:chgData name="GHANSHYAM MAHATO" userId="b9b25982-6987-4162-af03-6f851cb526d6" providerId="ADAL" clId="{50B45D0B-1C5A-394C-95AD-8FFD78969AAA}" dt="2024-07-30T17:29:27.056" v="732" actId="26606"/>
          <ac:spMkLst>
            <pc:docMk/>
            <pc:sldMk cId="2632506080" sldId="260"/>
            <ac:spMk id="16" creationId="{7A5F0580-5EE9-419F-96EE-B6529EF6E7D0}"/>
          </ac:spMkLst>
        </pc:spChg>
        <pc:spChg chg="add del">
          <ac:chgData name="GHANSHYAM MAHATO" userId="b9b25982-6987-4162-af03-6f851cb526d6" providerId="ADAL" clId="{50B45D0B-1C5A-394C-95AD-8FFD78969AAA}" dt="2024-07-30T17:29:45.269" v="740" actId="26606"/>
          <ac:spMkLst>
            <pc:docMk/>
            <pc:sldMk cId="2632506080" sldId="260"/>
            <ac:spMk id="17" creationId="{56688E73-49B9-4052-A836-D248C825D70D}"/>
          </ac:spMkLst>
        </pc:spChg>
        <pc:spChg chg="add del">
          <ac:chgData name="GHANSHYAM MAHATO" userId="b9b25982-6987-4162-af03-6f851cb526d6" providerId="ADAL" clId="{50B45D0B-1C5A-394C-95AD-8FFD78969AAA}" dt="2024-07-30T17:29:45.269" v="740" actId="26606"/>
          <ac:spMkLst>
            <pc:docMk/>
            <pc:sldMk cId="2632506080" sldId="260"/>
            <ac:spMk id="18" creationId="{5B6AEE0C-07FE-4154-BC7C-2F20530BC556}"/>
          </ac:spMkLst>
        </pc:spChg>
        <pc:spChg chg="add del">
          <ac:chgData name="GHANSHYAM MAHATO" userId="b9b25982-6987-4162-af03-6f851cb526d6" providerId="ADAL" clId="{50B45D0B-1C5A-394C-95AD-8FFD78969AAA}" dt="2024-07-30T17:30:56.880" v="743" actId="26606"/>
          <ac:spMkLst>
            <pc:docMk/>
            <pc:sldMk cId="2632506080" sldId="260"/>
            <ac:spMk id="20" creationId="{2B97F24A-32CE-4C1C-A50D-3016B394DCFB}"/>
          </ac:spMkLst>
        </pc:spChg>
        <pc:spChg chg="add del">
          <ac:chgData name="GHANSHYAM MAHATO" userId="b9b25982-6987-4162-af03-6f851cb526d6" providerId="ADAL" clId="{50B45D0B-1C5A-394C-95AD-8FFD78969AAA}" dt="2024-07-30T17:30:56.880" v="743" actId="26606"/>
          <ac:spMkLst>
            <pc:docMk/>
            <pc:sldMk cId="2632506080" sldId="260"/>
            <ac:spMk id="21" creationId="{CD8B4F24-440B-49E9-B85D-733523DC064B}"/>
          </ac:spMkLst>
        </pc:spChg>
        <pc:spChg chg="add del">
          <ac:chgData name="GHANSHYAM MAHATO" userId="b9b25982-6987-4162-af03-6f851cb526d6" providerId="ADAL" clId="{50B45D0B-1C5A-394C-95AD-8FFD78969AAA}" dt="2024-07-30T17:31:58.192" v="751" actId="26606"/>
          <ac:spMkLst>
            <pc:docMk/>
            <pc:sldMk cId="2632506080" sldId="260"/>
            <ac:spMk id="26" creationId="{84DF55BE-B4AB-4BA1-BDE1-E9F7FB3F110A}"/>
          </ac:spMkLst>
        </pc:spChg>
        <pc:spChg chg="add">
          <ac:chgData name="GHANSHYAM MAHATO" userId="b9b25982-6987-4162-af03-6f851cb526d6" providerId="ADAL" clId="{50B45D0B-1C5A-394C-95AD-8FFD78969AAA}" dt="2024-07-30T17:31:58.192" v="751" actId="26606"/>
          <ac:spMkLst>
            <pc:docMk/>
            <pc:sldMk cId="2632506080" sldId="260"/>
            <ac:spMk id="31" creationId="{69D47016-023F-44BD-981C-50E7A10A6609}"/>
          </ac:spMkLst>
        </pc:spChg>
        <pc:spChg chg="add">
          <ac:chgData name="GHANSHYAM MAHATO" userId="b9b25982-6987-4162-af03-6f851cb526d6" providerId="ADAL" clId="{50B45D0B-1C5A-394C-95AD-8FFD78969AAA}" dt="2024-07-30T17:31:58.192" v="751" actId="26606"/>
          <ac:spMkLst>
            <pc:docMk/>
            <pc:sldMk cId="2632506080" sldId="260"/>
            <ac:spMk id="33" creationId="{6D8B37B0-0682-433E-BC8D-498C04ABD9A7}"/>
          </ac:spMkLst>
        </pc:spChg>
        <pc:grpChg chg="add del">
          <ac:chgData name="GHANSHYAM MAHATO" userId="b9b25982-6987-4162-af03-6f851cb526d6" providerId="ADAL" clId="{50B45D0B-1C5A-394C-95AD-8FFD78969AAA}" dt="2024-07-30T17:29:42.698" v="738" actId="26606"/>
          <ac:grpSpMkLst>
            <pc:docMk/>
            <pc:sldMk cId="2632506080" sldId="260"/>
            <ac:grpSpMk id="13" creationId="{F2221BB3-7B5D-C899-7745-66D7AC3232A7}"/>
          </ac:grpSpMkLst>
        </pc:grpChg>
        <pc:graphicFrameChg chg="add mod modGraphic">
          <ac:chgData name="GHANSHYAM MAHATO" userId="b9b25982-6987-4162-af03-6f851cb526d6" providerId="ADAL" clId="{50B45D0B-1C5A-394C-95AD-8FFD78969AAA}" dt="2024-07-30T18:00:59.287" v="880" actId="255"/>
          <ac:graphicFrameMkLst>
            <pc:docMk/>
            <pc:sldMk cId="2632506080" sldId="260"/>
            <ac:graphicFrameMk id="6" creationId="{14420CFA-3D3E-FF70-5064-4E1C0581AA86}"/>
          </ac:graphicFrameMkLst>
        </pc:graphicFrameChg>
        <pc:picChg chg="add mod ord">
          <ac:chgData name="GHANSHYAM MAHATO" userId="b9b25982-6987-4162-af03-6f851cb526d6" providerId="ADAL" clId="{50B45D0B-1C5A-394C-95AD-8FFD78969AAA}" dt="2024-07-30T17:31:58.192" v="751" actId="26606"/>
          <ac:picMkLst>
            <pc:docMk/>
            <pc:sldMk cId="2632506080" sldId="260"/>
            <ac:picMk id="5" creationId="{8F0E85B9-40C5-5580-DA73-CC70ECFC741F}"/>
          </ac:picMkLst>
        </pc:picChg>
        <pc:picChg chg="add del mod">
          <ac:chgData name="GHANSHYAM MAHATO" userId="b9b25982-6987-4162-af03-6f851cb526d6" providerId="ADAL" clId="{50B45D0B-1C5A-394C-95AD-8FFD78969AAA}" dt="2024-07-30T18:02:25.352" v="885" actId="478"/>
          <ac:picMkLst>
            <pc:docMk/>
            <pc:sldMk cId="2632506080" sldId="260"/>
            <ac:picMk id="19" creationId="{4803843D-A44C-201F-D47B-8921EC05A75B}"/>
          </ac:picMkLst>
        </pc:picChg>
      </pc:sldChg>
      <pc:sldChg chg="addSp modSp new mod setBg">
        <pc:chgData name="GHANSHYAM MAHATO" userId="b9b25982-6987-4162-af03-6f851cb526d6" providerId="ADAL" clId="{50B45D0B-1C5A-394C-95AD-8FFD78969AAA}" dt="2024-07-30T17:49:59.954" v="766" actId="255"/>
        <pc:sldMkLst>
          <pc:docMk/>
          <pc:sldMk cId="3541613676" sldId="261"/>
        </pc:sldMkLst>
        <pc:spChg chg="mod">
          <ac:chgData name="GHANSHYAM MAHATO" userId="b9b25982-6987-4162-af03-6f851cb526d6" providerId="ADAL" clId="{50B45D0B-1C5A-394C-95AD-8FFD78969AAA}" dt="2024-07-30T17:49:32.310" v="765" actId="26606"/>
          <ac:spMkLst>
            <pc:docMk/>
            <pc:sldMk cId="3541613676" sldId="261"/>
            <ac:spMk id="2" creationId="{CFBBC38C-3BE6-6A75-6D95-6B790B01784E}"/>
          </ac:spMkLst>
        </pc:spChg>
        <pc:spChg chg="mod">
          <ac:chgData name="GHANSHYAM MAHATO" userId="b9b25982-6987-4162-af03-6f851cb526d6" providerId="ADAL" clId="{50B45D0B-1C5A-394C-95AD-8FFD78969AAA}" dt="2024-07-30T17:49:59.954" v="766" actId="255"/>
          <ac:spMkLst>
            <pc:docMk/>
            <pc:sldMk cId="3541613676" sldId="261"/>
            <ac:spMk id="3" creationId="{E5E44EA9-2DBF-99C8-F015-DEFB86F387E1}"/>
          </ac:spMkLst>
        </pc:spChg>
        <pc:spChg chg="add">
          <ac:chgData name="GHANSHYAM MAHATO" userId="b9b25982-6987-4162-af03-6f851cb526d6" providerId="ADAL" clId="{50B45D0B-1C5A-394C-95AD-8FFD78969AAA}" dt="2024-07-30T17:49:32.310" v="765" actId="26606"/>
          <ac:spMkLst>
            <pc:docMk/>
            <pc:sldMk cId="3541613676" sldId="261"/>
            <ac:spMk id="9" creationId="{3ECBE1F1-D69B-4AFA-ABD5-8E41720EF6DE}"/>
          </ac:spMkLst>
        </pc:spChg>
        <pc:spChg chg="add">
          <ac:chgData name="GHANSHYAM MAHATO" userId="b9b25982-6987-4162-af03-6f851cb526d6" providerId="ADAL" clId="{50B45D0B-1C5A-394C-95AD-8FFD78969AAA}" dt="2024-07-30T17:49:32.310" v="765" actId="26606"/>
          <ac:spMkLst>
            <pc:docMk/>
            <pc:sldMk cId="3541613676" sldId="261"/>
            <ac:spMk id="11" creationId="{603A6265-E10C-4B85-9C20-E75FCAF9CC63}"/>
          </ac:spMkLst>
        </pc:spChg>
        <pc:picChg chg="add">
          <ac:chgData name="GHANSHYAM MAHATO" userId="b9b25982-6987-4162-af03-6f851cb526d6" providerId="ADAL" clId="{50B45D0B-1C5A-394C-95AD-8FFD78969AAA}" dt="2024-07-30T17:49:32.310" v="765" actId="26606"/>
          <ac:picMkLst>
            <pc:docMk/>
            <pc:sldMk cId="3541613676" sldId="261"/>
            <ac:picMk id="5" creationId="{CD7B1A31-359F-B5DD-D1B6-02098BEFB200}"/>
          </ac:picMkLst>
        </pc:picChg>
      </pc:sldChg>
      <pc:sldChg chg="addSp delSp modSp new mod setBg">
        <pc:chgData name="GHANSHYAM MAHATO" userId="b9b25982-6987-4162-af03-6f851cb526d6" providerId="ADAL" clId="{50B45D0B-1C5A-394C-95AD-8FFD78969AAA}" dt="2024-07-30T18:00:21.711" v="873" actId="26606"/>
        <pc:sldMkLst>
          <pc:docMk/>
          <pc:sldMk cId="525993385" sldId="262"/>
        </pc:sldMkLst>
        <pc:spChg chg="mod">
          <ac:chgData name="GHANSHYAM MAHATO" userId="b9b25982-6987-4162-af03-6f851cb526d6" providerId="ADAL" clId="{50B45D0B-1C5A-394C-95AD-8FFD78969AAA}" dt="2024-07-30T18:00:21.711" v="873" actId="26606"/>
          <ac:spMkLst>
            <pc:docMk/>
            <pc:sldMk cId="525993385" sldId="262"/>
            <ac:spMk id="2" creationId="{B09C6E02-BA1F-B894-BDB9-67A682075226}"/>
          </ac:spMkLst>
        </pc:spChg>
        <pc:spChg chg="mod">
          <ac:chgData name="GHANSHYAM MAHATO" userId="b9b25982-6987-4162-af03-6f851cb526d6" providerId="ADAL" clId="{50B45D0B-1C5A-394C-95AD-8FFD78969AAA}" dt="2024-07-30T18:00:21.711" v="873" actId="26606"/>
          <ac:spMkLst>
            <pc:docMk/>
            <pc:sldMk cId="525993385" sldId="262"/>
            <ac:spMk id="3" creationId="{E772D6B9-0040-E970-9BD4-44AD54F59B2D}"/>
          </ac:spMkLst>
        </pc:spChg>
        <pc:spChg chg="add del">
          <ac:chgData name="GHANSHYAM MAHATO" userId="b9b25982-6987-4162-af03-6f851cb526d6" providerId="ADAL" clId="{50B45D0B-1C5A-394C-95AD-8FFD78969AAA}" dt="2024-07-30T17:58:32.765" v="845" actId="26606"/>
          <ac:spMkLst>
            <pc:docMk/>
            <pc:sldMk cId="525993385" sldId="262"/>
            <ac:spMk id="9" creationId="{C0763A76-9F1C-4FC5-82B7-DD475DA461B2}"/>
          </ac:spMkLst>
        </pc:spChg>
        <pc:spChg chg="add del">
          <ac:chgData name="GHANSHYAM MAHATO" userId="b9b25982-6987-4162-af03-6f851cb526d6" providerId="ADAL" clId="{50B45D0B-1C5A-394C-95AD-8FFD78969AAA}" dt="2024-07-30T17:58:32.765" v="845" actId="26606"/>
          <ac:spMkLst>
            <pc:docMk/>
            <pc:sldMk cId="525993385" sldId="262"/>
            <ac:spMk id="11" creationId="{E81BF4F6-F2CF-4984-9D14-D6966D92F99F}"/>
          </ac:spMkLst>
        </pc:spChg>
        <pc:spChg chg="add del">
          <ac:chgData name="GHANSHYAM MAHATO" userId="b9b25982-6987-4162-af03-6f851cb526d6" providerId="ADAL" clId="{50B45D0B-1C5A-394C-95AD-8FFD78969AAA}" dt="2024-07-30T17:58:55.537" v="849" actId="26606"/>
          <ac:spMkLst>
            <pc:docMk/>
            <pc:sldMk cId="525993385" sldId="262"/>
            <ac:spMk id="30" creationId="{AF6CB648-9554-488A-B457-99CAAD1DA528}"/>
          </ac:spMkLst>
        </pc:spChg>
        <pc:spChg chg="add del">
          <ac:chgData name="GHANSHYAM MAHATO" userId="b9b25982-6987-4162-af03-6f851cb526d6" providerId="ADAL" clId="{50B45D0B-1C5A-394C-95AD-8FFD78969AAA}" dt="2024-07-30T17:58:55.537" v="849" actId="26606"/>
          <ac:spMkLst>
            <pc:docMk/>
            <pc:sldMk cId="525993385" sldId="262"/>
            <ac:spMk id="32" creationId="{E3ADCBE7-9330-1CDA-00EB-CDD12DB722FF}"/>
          </ac:spMkLst>
        </pc:spChg>
        <pc:spChg chg="add del">
          <ac:chgData name="GHANSHYAM MAHATO" userId="b9b25982-6987-4162-af03-6f851cb526d6" providerId="ADAL" clId="{50B45D0B-1C5A-394C-95AD-8FFD78969AAA}" dt="2024-07-30T17:59:19.018" v="854" actId="26606"/>
          <ac:spMkLst>
            <pc:docMk/>
            <pc:sldMk cId="525993385" sldId="262"/>
            <ac:spMk id="39" creationId="{AF6CB648-9554-488A-B457-99CAAD1DA528}"/>
          </ac:spMkLst>
        </pc:spChg>
        <pc:spChg chg="add del">
          <ac:chgData name="GHANSHYAM MAHATO" userId="b9b25982-6987-4162-af03-6f851cb526d6" providerId="ADAL" clId="{50B45D0B-1C5A-394C-95AD-8FFD78969AAA}" dt="2024-07-30T17:59:19.018" v="854" actId="26606"/>
          <ac:spMkLst>
            <pc:docMk/>
            <pc:sldMk cId="525993385" sldId="262"/>
            <ac:spMk id="41" creationId="{E3ADCBE7-9330-1CDA-00EB-CDD12DB722FF}"/>
          </ac:spMkLst>
        </pc:spChg>
        <pc:spChg chg="add del">
          <ac:chgData name="GHANSHYAM MAHATO" userId="b9b25982-6987-4162-af03-6f851cb526d6" providerId="ADAL" clId="{50B45D0B-1C5A-394C-95AD-8FFD78969AAA}" dt="2024-07-30T17:59:37.541" v="858" actId="26606"/>
          <ac:spMkLst>
            <pc:docMk/>
            <pc:sldMk cId="525993385" sldId="262"/>
            <ac:spMk id="45" creationId="{5AA03EDC-7067-4DFF-B672-541D016AAAB8}"/>
          </ac:spMkLst>
        </pc:spChg>
        <pc:spChg chg="add del">
          <ac:chgData name="GHANSHYAM MAHATO" userId="b9b25982-6987-4162-af03-6f851cb526d6" providerId="ADAL" clId="{50B45D0B-1C5A-394C-95AD-8FFD78969AAA}" dt="2024-07-30T17:59:37.541" v="858" actId="26606"/>
          <ac:spMkLst>
            <pc:docMk/>
            <pc:sldMk cId="525993385" sldId="262"/>
            <ac:spMk id="46" creationId="{0EBF3E39-B0BE-496A-8604-9007470FFA3A}"/>
          </ac:spMkLst>
        </pc:spChg>
        <pc:spChg chg="add del">
          <ac:chgData name="GHANSHYAM MAHATO" userId="b9b25982-6987-4162-af03-6f851cb526d6" providerId="ADAL" clId="{50B45D0B-1C5A-394C-95AD-8FFD78969AAA}" dt="2024-07-30T17:59:39.698" v="860" actId="26606"/>
          <ac:spMkLst>
            <pc:docMk/>
            <pc:sldMk cId="525993385" sldId="262"/>
            <ac:spMk id="47" creationId="{C3944F27-CA70-4E84-A51A-E6BF89558979}"/>
          </ac:spMkLst>
        </pc:spChg>
        <pc:spChg chg="add del">
          <ac:chgData name="GHANSHYAM MAHATO" userId="b9b25982-6987-4162-af03-6f851cb526d6" providerId="ADAL" clId="{50B45D0B-1C5A-394C-95AD-8FFD78969AAA}" dt="2024-07-30T17:59:39.698" v="860" actId="26606"/>
          <ac:spMkLst>
            <pc:docMk/>
            <pc:sldMk cId="525993385" sldId="262"/>
            <ac:spMk id="48" creationId="{12609869-9E80-471B-A487-A53288E0E791}"/>
          </ac:spMkLst>
        </pc:spChg>
        <pc:spChg chg="add del">
          <ac:chgData name="GHANSHYAM MAHATO" userId="b9b25982-6987-4162-af03-6f851cb526d6" providerId="ADAL" clId="{50B45D0B-1C5A-394C-95AD-8FFD78969AAA}" dt="2024-07-30T17:59:39.698" v="860" actId="26606"/>
          <ac:spMkLst>
            <pc:docMk/>
            <pc:sldMk cId="525993385" sldId="262"/>
            <ac:spMk id="49" creationId="{7004738A-9D34-43E8-97D2-CA0EED4F8BE0}"/>
          </ac:spMkLst>
        </pc:spChg>
        <pc:spChg chg="add del">
          <ac:chgData name="GHANSHYAM MAHATO" userId="b9b25982-6987-4162-af03-6f851cb526d6" providerId="ADAL" clId="{50B45D0B-1C5A-394C-95AD-8FFD78969AAA}" dt="2024-07-30T17:59:39.698" v="860" actId="26606"/>
          <ac:spMkLst>
            <pc:docMk/>
            <pc:sldMk cId="525993385" sldId="262"/>
            <ac:spMk id="50" creationId="{B8B8D07F-F13E-443E-BA68-2D26672D76B9}"/>
          </ac:spMkLst>
        </pc:spChg>
        <pc:spChg chg="add del">
          <ac:chgData name="GHANSHYAM MAHATO" userId="b9b25982-6987-4162-af03-6f851cb526d6" providerId="ADAL" clId="{50B45D0B-1C5A-394C-95AD-8FFD78969AAA}" dt="2024-07-30T17:59:39.698" v="860" actId="26606"/>
          <ac:spMkLst>
            <pc:docMk/>
            <pc:sldMk cId="525993385" sldId="262"/>
            <ac:spMk id="51" creationId="{2813A4FA-24A5-41ED-A534-3807D1B2F344}"/>
          </ac:spMkLst>
        </pc:spChg>
        <pc:spChg chg="add del">
          <ac:chgData name="GHANSHYAM MAHATO" userId="b9b25982-6987-4162-af03-6f851cb526d6" providerId="ADAL" clId="{50B45D0B-1C5A-394C-95AD-8FFD78969AAA}" dt="2024-07-30T17:59:43.974" v="864" actId="26606"/>
          <ac:spMkLst>
            <pc:docMk/>
            <pc:sldMk cId="525993385" sldId="262"/>
            <ac:spMk id="56" creationId="{7ED7575E-88D2-B771-681D-46A7E55415DD}"/>
          </ac:spMkLst>
        </pc:spChg>
        <pc:spChg chg="add del">
          <ac:chgData name="GHANSHYAM MAHATO" userId="b9b25982-6987-4162-af03-6f851cb526d6" providerId="ADAL" clId="{50B45D0B-1C5A-394C-95AD-8FFD78969AAA}" dt="2024-07-30T17:59:47.014" v="866" actId="26606"/>
          <ac:spMkLst>
            <pc:docMk/>
            <pc:sldMk cId="525993385" sldId="262"/>
            <ac:spMk id="59" creationId="{7ED7575E-88D2-B771-681D-46A7E55415DD}"/>
          </ac:spMkLst>
        </pc:spChg>
        <pc:spChg chg="add">
          <ac:chgData name="GHANSHYAM MAHATO" userId="b9b25982-6987-4162-af03-6f851cb526d6" providerId="ADAL" clId="{50B45D0B-1C5A-394C-95AD-8FFD78969AAA}" dt="2024-07-30T18:00:21.711" v="873" actId="26606"/>
          <ac:spMkLst>
            <pc:docMk/>
            <pc:sldMk cId="525993385" sldId="262"/>
            <ac:spMk id="71" creationId="{AF6CB648-9554-488A-B457-99CAAD1DA528}"/>
          </ac:spMkLst>
        </pc:spChg>
        <pc:spChg chg="add">
          <ac:chgData name="GHANSHYAM MAHATO" userId="b9b25982-6987-4162-af03-6f851cb526d6" providerId="ADAL" clId="{50B45D0B-1C5A-394C-95AD-8FFD78969AAA}" dt="2024-07-30T18:00:21.711" v="873" actId="26606"/>
          <ac:spMkLst>
            <pc:docMk/>
            <pc:sldMk cId="525993385" sldId="262"/>
            <ac:spMk id="72" creationId="{E3ADCBE7-9330-1CDA-00EB-CDD12DB722FF}"/>
          </ac:spMkLst>
        </pc:spChg>
        <pc:grpChg chg="add del">
          <ac:chgData name="GHANSHYAM MAHATO" userId="b9b25982-6987-4162-af03-6f851cb526d6" providerId="ADAL" clId="{50B45D0B-1C5A-394C-95AD-8FFD78969AAA}" dt="2024-07-30T17:58:30.501" v="842" actId="26606"/>
          <ac:grpSpMkLst>
            <pc:docMk/>
            <pc:sldMk cId="525993385" sldId="262"/>
            <ac:grpSpMk id="19" creationId="{9AF08BBE-71A7-AEFC-F970-93C6BF79B380}"/>
          </ac:grpSpMkLst>
        </pc:grpChg>
        <pc:grpChg chg="add del">
          <ac:chgData name="GHANSHYAM MAHATO" userId="b9b25982-6987-4162-af03-6f851cb526d6" providerId="ADAL" clId="{50B45D0B-1C5A-394C-95AD-8FFD78969AAA}" dt="2024-07-30T17:58:32.707" v="844" actId="26606"/>
          <ac:grpSpMkLst>
            <pc:docMk/>
            <pc:sldMk cId="525993385" sldId="262"/>
            <ac:grpSpMk id="21" creationId="{C54A2A4D-19EF-3552-F383-6AD9587C8AFC}"/>
          </ac:grpSpMkLst>
        </pc:grpChg>
        <pc:grpChg chg="add del">
          <ac:chgData name="GHANSHYAM MAHATO" userId="b9b25982-6987-4162-af03-6f851cb526d6" providerId="ADAL" clId="{50B45D0B-1C5A-394C-95AD-8FFD78969AAA}" dt="2024-07-30T17:59:40.967" v="862" actId="26606"/>
          <ac:grpSpMkLst>
            <pc:docMk/>
            <pc:sldMk cId="525993385" sldId="262"/>
            <ac:grpSpMk id="53" creationId="{16C73AF9-0D33-5C66-5D79-0D0129904B31}"/>
          </ac:grpSpMkLst>
        </pc:grpChg>
        <pc:graphicFrameChg chg="add mod modGraphic">
          <ac:chgData name="GHANSHYAM MAHATO" userId="b9b25982-6987-4162-af03-6f851cb526d6" providerId="ADAL" clId="{50B45D0B-1C5A-394C-95AD-8FFD78969AAA}" dt="2024-07-30T18:00:21.711" v="873" actId="26606"/>
          <ac:graphicFrameMkLst>
            <pc:docMk/>
            <pc:sldMk cId="525993385" sldId="262"/>
            <ac:graphicFrameMk id="4" creationId="{9A7E863E-C4E5-D941-5576-48DD648F3295}"/>
          </ac:graphicFrameMkLst>
        </pc:graphicFrameChg>
        <pc:picChg chg="add del">
          <ac:chgData name="GHANSHYAM MAHATO" userId="b9b25982-6987-4162-af03-6f851cb526d6" providerId="ADAL" clId="{50B45D0B-1C5A-394C-95AD-8FFD78969AAA}" dt="2024-07-30T17:57:47.222" v="837" actId="478"/>
          <ac:picMkLst>
            <pc:docMk/>
            <pc:sldMk cId="525993385" sldId="262"/>
            <ac:picMk id="5" creationId="{A33A08A5-F48F-6ECF-18EF-C24A3F3B1E07}"/>
          </ac:picMkLst>
        </pc:picChg>
        <pc:cxnChg chg="add del">
          <ac:chgData name="GHANSHYAM MAHATO" userId="b9b25982-6987-4162-af03-6f851cb526d6" providerId="ADAL" clId="{50B45D0B-1C5A-394C-95AD-8FFD78969AAA}" dt="2024-07-30T17:58:18.517" v="840" actId="26606"/>
          <ac:cxnSpMkLst>
            <pc:docMk/>
            <pc:sldMk cId="525993385" sldId="262"/>
            <ac:cxnSpMk id="16" creationId="{FC23E3B9-5ABF-58B3-E2B0-E9A5DAA90037}"/>
          </ac:cxnSpMkLst>
        </pc:cxnChg>
        <pc:cxnChg chg="add del">
          <ac:chgData name="GHANSHYAM MAHATO" userId="b9b25982-6987-4162-af03-6f851cb526d6" providerId="ADAL" clId="{50B45D0B-1C5A-394C-95AD-8FFD78969AAA}" dt="2024-07-30T17:58:55.582" v="850" actId="26606"/>
          <ac:cxnSpMkLst>
            <pc:docMk/>
            <pc:sldMk cId="525993385" sldId="262"/>
            <ac:cxnSpMk id="25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7:59:47.064" v="867" actId="26606"/>
          <ac:cxnSpMkLst>
            <pc:docMk/>
            <pc:sldMk cId="525993385" sldId="262"/>
            <ac:cxnSpMk id="34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7:59:33.319" v="856" actId="26606"/>
          <ac:cxnSpMkLst>
            <pc:docMk/>
            <pc:sldMk cId="525993385" sldId="262"/>
            <ac:cxnSpMk id="43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7:59:43.974" v="864" actId="26606"/>
          <ac:cxnSpMkLst>
            <pc:docMk/>
            <pc:sldMk cId="525993385" sldId="262"/>
            <ac:cxnSpMk id="57" creationId="{249EDD1B-F94D-B4E6-ACAA-566B9A26FDE3}"/>
          </ac:cxnSpMkLst>
        </pc:cxnChg>
        <pc:cxnChg chg="add del">
          <ac:chgData name="GHANSHYAM MAHATO" userId="b9b25982-6987-4162-af03-6f851cb526d6" providerId="ADAL" clId="{50B45D0B-1C5A-394C-95AD-8FFD78969AAA}" dt="2024-07-30T17:59:47.014" v="866" actId="26606"/>
          <ac:cxnSpMkLst>
            <pc:docMk/>
            <pc:sldMk cId="525993385" sldId="262"/>
            <ac:cxnSpMk id="60" creationId="{249EDD1B-F94D-B4E6-ACAA-566B9A26FDE3}"/>
          </ac:cxnSpMkLst>
        </pc:cxnChg>
        <pc:cxnChg chg="add del">
          <ac:chgData name="GHANSHYAM MAHATO" userId="b9b25982-6987-4162-af03-6f851cb526d6" providerId="ADAL" clId="{50B45D0B-1C5A-394C-95AD-8FFD78969AAA}" dt="2024-07-30T18:00:21.711" v="873" actId="26606"/>
          <ac:cxnSpMkLst>
            <pc:docMk/>
            <pc:sldMk cId="525993385" sldId="262"/>
            <ac:cxnSpMk id="62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8:00:19.956" v="870" actId="26606"/>
          <ac:cxnSpMkLst>
            <pc:docMk/>
            <pc:sldMk cId="525993385" sldId="262"/>
            <ac:cxnSpMk id="67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8:00:21.654" v="872" actId="26606"/>
          <ac:cxnSpMkLst>
            <pc:docMk/>
            <pc:sldMk cId="525993385" sldId="262"/>
            <ac:cxnSpMk id="69" creationId="{FC23E3B9-5ABF-58B3-E2B0-E9A5DAA90037}"/>
          </ac:cxnSpMkLst>
        </pc:cxnChg>
      </pc:sldChg>
      <pc:sldChg chg="addSp delSp modSp new mod ord setBg">
        <pc:chgData name="GHANSHYAM MAHATO" userId="b9b25982-6987-4162-af03-6f851cb526d6" providerId="ADAL" clId="{50B45D0B-1C5A-394C-95AD-8FFD78969AAA}" dt="2024-07-30T18:02:57.939" v="888" actId="20578"/>
        <pc:sldMkLst>
          <pc:docMk/>
          <pc:sldMk cId="1991522442" sldId="263"/>
        </pc:sldMkLst>
        <pc:spChg chg="mod">
          <ac:chgData name="GHANSHYAM MAHATO" userId="b9b25982-6987-4162-af03-6f851cb526d6" providerId="ADAL" clId="{50B45D0B-1C5A-394C-95AD-8FFD78969AAA}" dt="2024-07-30T17:54:18.397" v="814" actId="26606"/>
          <ac:spMkLst>
            <pc:docMk/>
            <pc:sldMk cId="1991522442" sldId="263"/>
            <ac:spMk id="2" creationId="{2E512B83-868B-BE39-654B-E7D4BE5190BD}"/>
          </ac:spMkLst>
        </pc:spChg>
        <pc:spChg chg="mod">
          <ac:chgData name="GHANSHYAM MAHATO" userId="b9b25982-6987-4162-af03-6f851cb526d6" providerId="ADAL" clId="{50B45D0B-1C5A-394C-95AD-8FFD78969AAA}" dt="2024-07-30T17:54:18.397" v="814" actId="26606"/>
          <ac:spMkLst>
            <pc:docMk/>
            <pc:sldMk cId="1991522442" sldId="263"/>
            <ac:spMk id="3" creationId="{AE2A7872-19BB-3653-A460-5885179A66C6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8" creationId="{F837543A-6020-4505-A233-C9DB4BF74011}"/>
          </ac:spMkLst>
        </pc:spChg>
        <pc:spChg chg="add del">
          <ac:chgData name="GHANSHYAM MAHATO" userId="b9b25982-6987-4162-af03-6f851cb526d6" providerId="ADAL" clId="{50B45D0B-1C5A-394C-95AD-8FFD78969AAA}" dt="2024-07-30T17:54:03.098" v="805" actId="26606"/>
          <ac:spMkLst>
            <pc:docMk/>
            <pc:sldMk cId="1991522442" sldId="263"/>
            <ac:spMk id="9" creationId="{9FD23DD8-78B0-4981-924E-BF00CCAA3BD5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10" creationId="{35B16301-FB18-48BA-A6DD-C37CAF6F9A18}"/>
          </ac:spMkLst>
        </pc:spChg>
        <pc:spChg chg="add del">
          <ac:chgData name="GHANSHYAM MAHATO" userId="b9b25982-6987-4162-af03-6f851cb526d6" providerId="ADAL" clId="{50B45D0B-1C5A-394C-95AD-8FFD78969AAA}" dt="2024-07-30T17:54:03.098" v="805" actId="26606"/>
          <ac:spMkLst>
            <pc:docMk/>
            <pc:sldMk cId="1991522442" sldId="263"/>
            <ac:spMk id="11" creationId="{0FFE21DE-9F8D-4C6D-983A-68AFCC92945B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12" creationId="{C3C0D90E-074A-4F52-9B11-B52BEF4BCBE5}"/>
          </ac:spMkLst>
        </pc:spChg>
        <pc:spChg chg="add del">
          <ac:chgData name="GHANSHYAM MAHATO" userId="b9b25982-6987-4162-af03-6f851cb526d6" providerId="ADAL" clId="{50B45D0B-1C5A-394C-95AD-8FFD78969AAA}" dt="2024-07-30T17:54:03.098" v="805" actId="26606"/>
          <ac:spMkLst>
            <pc:docMk/>
            <pc:sldMk cId="1991522442" sldId="263"/>
            <ac:spMk id="13" creationId="{6CB927A4-E432-4310-9CD5-E89FF5063179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14" creationId="{CABBD4C1-E6F8-46F6-8152-A8A97490BF4D}"/>
          </ac:spMkLst>
        </pc:spChg>
        <pc:spChg chg="add del">
          <ac:chgData name="GHANSHYAM MAHATO" userId="b9b25982-6987-4162-af03-6f851cb526d6" providerId="ADAL" clId="{50B45D0B-1C5A-394C-95AD-8FFD78969AAA}" dt="2024-07-30T17:54:03.098" v="805" actId="26606"/>
          <ac:spMkLst>
            <pc:docMk/>
            <pc:sldMk cId="1991522442" sldId="263"/>
            <ac:spMk id="15" creationId="{E3020543-B24B-4EC4-8FFC-8DD88EEA91A8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16" creationId="{83BA5EF5-1FE9-4BF9-83BB-269BCDDF6156}"/>
          </ac:spMkLst>
        </pc:spChg>
        <pc:spChg chg="add del">
          <ac:chgData name="GHANSHYAM MAHATO" userId="b9b25982-6987-4162-af03-6f851cb526d6" providerId="ADAL" clId="{50B45D0B-1C5A-394C-95AD-8FFD78969AAA}" dt="2024-07-30T17:54:03.098" v="805" actId="26606"/>
          <ac:spMkLst>
            <pc:docMk/>
            <pc:sldMk cId="1991522442" sldId="263"/>
            <ac:spMk id="17" creationId="{1453BF6C-B012-48B7-B4E8-6D7AC7C27D02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20" creationId="{88853921-7BC9-4BDE-ACAB-133C683C82D6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22" creationId="{09192968-3AE7-4470-A61C-97294BB92731}"/>
          </ac:spMkLst>
        </pc:spChg>
        <pc:spChg chg="add del">
          <ac:chgData name="GHANSHYAM MAHATO" userId="b9b25982-6987-4162-af03-6f851cb526d6" providerId="ADAL" clId="{50B45D0B-1C5A-394C-95AD-8FFD78969AAA}" dt="2024-07-30T17:54:00.733" v="803" actId="26606"/>
          <ac:spMkLst>
            <pc:docMk/>
            <pc:sldMk cId="1991522442" sldId="263"/>
            <ac:spMk id="24" creationId="{3AB72E55-43E4-4356-BFE8-E2102CB0B505}"/>
          </ac:spMkLst>
        </pc:spChg>
        <pc:spChg chg="add del">
          <ac:chgData name="GHANSHYAM MAHATO" userId="b9b25982-6987-4162-af03-6f851cb526d6" providerId="ADAL" clId="{50B45D0B-1C5A-394C-95AD-8FFD78969AAA}" dt="2024-07-30T17:54:07.268" v="809" actId="26606"/>
          <ac:spMkLst>
            <pc:docMk/>
            <pc:sldMk cId="1991522442" sldId="263"/>
            <ac:spMk id="25" creationId="{2C61293E-6EBE-43EF-A52C-9BEBFD7679D4}"/>
          </ac:spMkLst>
        </pc:spChg>
        <pc:spChg chg="add del">
          <ac:chgData name="GHANSHYAM MAHATO" userId="b9b25982-6987-4162-af03-6f851cb526d6" providerId="ADAL" clId="{50B45D0B-1C5A-394C-95AD-8FFD78969AAA}" dt="2024-07-30T17:54:07.268" v="809" actId="26606"/>
          <ac:spMkLst>
            <pc:docMk/>
            <pc:sldMk cId="1991522442" sldId="263"/>
            <ac:spMk id="27" creationId="{21540236-BFD5-4A9D-8840-4703E7F76825}"/>
          </ac:spMkLst>
        </pc:spChg>
        <pc:spChg chg="add del">
          <ac:chgData name="GHANSHYAM MAHATO" userId="b9b25982-6987-4162-af03-6f851cb526d6" providerId="ADAL" clId="{50B45D0B-1C5A-394C-95AD-8FFD78969AAA}" dt="2024-07-30T17:54:14.151" v="811" actId="26606"/>
          <ac:spMkLst>
            <pc:docMk/>
            <pc:sldMk cId="1991522442" sldId="263"/>
            <ac:spMk id="29" creationId="{21ED5FCA-9564-42B4-9F52-2CCED8ED60CA}"/>
          </ac:spMkLst>
        </pc:spChg>
        <pc:spChg chg="add del">
          <ac:chgData name="GHANSHYAM MAHATO" userId="b9b25982-6987-4162-af03-6f851cb526d6" providerId="ADAL" clId="{50B45D0B-1C5A-394C-95AD-8FFD78969AAA}" dt="2024-07-30T17:54:14.151" v="811" actId="26606"/>
          <ac:spMkLst>
            <pc:docMk/>
            <pc:sldMk cId="1991522442" sldId="263"/>
            <ac:spMk id="31" creationId="{081E4A58-353D-44AE-B2FC-2A74E2E400F7}"/>
          </ac:spMkLst>
        </pc:spChg>
        <pc:spChg chg="add">
          <ac:chgData name="GHANSHYAM MAHATO" userId="b9b25982-6987-4162-af03-6f851cb526d6" providerId="ADAL" clId="{50B45D0B-1C5A-394C-95AD-8FFD78969AAA}" dt="2024-07-30T17:54:18.397" v="814" actId="26606"/>
          <ac:spMkLst>
            <pc:docMk/>
            <pc:sldMk cId="1991522442" sldId="263"/>
            <ac:spMk id="35" creationId="{A2679492-7988-4050-9056-542444452411}"/>
          </ac:spMkLst>
        </pc:spChg>
        <pc:spChg chg="add">
          <ac:chgData name="GHANSHYAM MAHATO" userId="b9b25982-6987-4162-af03-6f851cb526d6" providerId="ADAL" clId="{50B45D0B-1C5A-394C-95AD-8FFD78969AAA}" dt="2024-07-30T17:54:18.397" v="814" actId="26606"/>
          <ac:spMkLst>
            <pc:docMk/>
            <pc:sldMk cId="1991522442" sldId="263"/>
            <ac:spMk id="36" creationId="{B091B163-7D61-4891-ABCF-5C13D9C418D0}"/>
          </ac:spMkLst>
        </pc:spChg>
        <pc:grpChg chg="add">
          <ac:chgData name="GHANSHYAM MAHATO" userId="b9b25982-6987-4162-af03-6f851cb526d6" providerId="ADAL" clId="{50B45D0B-1C5A-394C-95AD-8FFD78969AAA}" dt="2024-07-30T17:54:18.397" v="814" actId="26606"/>
          <ac:grpSpMkLst>
            <pc:docMk/>
            <pc:sldMk cId="1991522442" sldId="263"/>
            <ac:grpSpMk id="37" creationId="{0474DF76-993E-44DE-AFB0-C416182ACECF}"/>
          </ac:grpSpMkLst>
        </pc:grpChg>
        <pc:picChg chg="add del">
          <ac:chgData name="GHANSHYAM MAHATO" userId="b9b25982-6987-4162-af03-6f851cb526d6" providerId="ADAL" clId="{50B45D0B-1C5A-394C-95AD-8FFD78969AAA}" dt="2024-07-30T17:54:03.098" v="805" actId="26606"/>
          <ac:picMkLst>
            <pc:docMk/>
            <pc:sldMk cId="1991522442" sldId="263"/>
            <ac:picMk id="5" creationId="{D4CDD93E-A0D3-C919-B7C9-08215ED06ED1}"/>
          </ac:picMkLst>
        </pc:picChg>
        <pc:picChg chg="add del">
          <ac:chgData name="GHANSHYAM MAHATO" userId="b9b25982-6987-4162-af03-6f851cb526d6" providerId="ADAL" clId="{50B45D0B-1C5A-394C-95AD-8FFD78969AAA}" dt="2024-07-30T17:54:04.312" v="807" actId="26606"/>
          <ac:picMkLst>
            <pc:docMk/>
            <pc:sldMk cId="1991522442" sldId="263"/>
            <ac:picMk id="23" creationId="{5D7427B0-6784-E33C-0759-5420DF2B54DA}"/>
          </ac:picMkLst>
        </pc:picChg>
        <pc:picChg chg="add del">
          <ac:chgData name="GHANSHYAM MAHATO" userId="b9b25982-6987-4162-af03-6f851cb526d6" providerId="ADAL" clId="{50B45D0B-1C5A-394C-95AD-8FFD78969AAA}" dt="2024-07-30T17:54:07.268" v="809" actId="26606"/>
          <ac:picMkLst>
            <pc:docMk/>
            <pc:sldMk cId="1991522442" sldId="263"/>
            <ac:picMk id="26" creationId="{595ED14B-DE55-40E1-16C9-027813B95054}"/>
          </ac:picMkLst>
        </pc:picChg>
        <pc:picChg chg="add del">
          <ac:chgData name="GHANSHYAM MAHATO" userId="b9b25982-6987-4162-af03-6f851cb526d6" providerId="ADAL" clId="{50B45D0B-1C5A-394C-95AD-8FFD78969AAA}" dt="2024-07-30T17:54:14.151" v="811" actId="26606"/>
          <ac:picMkLst>
            <pc:docMk/>
            <pc:sldMk cId="1991522442" sldId="263"/>
            <ac:picMk id="30" creationId="{A20EBB2A-0904-8B16-D7D1-B60BAAB575CA}"/>
          </ac:picMkLst>
        </pc:picChg>
        <pc:cxnChg chg="add del">
          <ac:chgData name="GHANSHYAM MAHATO" userId="b9b25982-6987-4162-af03-6f851cb526d6" providerId="ADAL" clId="{50B45D0B-1C5A-394C-95AD-8FFD78969AAA}" dt="2024-07-30T17:54:00.733" v="803" actId="26606"/>
          <ac:cxnSpMkLst>
            <pc:docMk/>
            <pc:sldMk cId="1991522442" sldId="263"/>
            <ac:cxnSpMk id="18" creationId="{4B3BCACB-5880-460B-9606-8C433A9AF99D}"/>
          </ac:cxnSpMkLst>
        </pc:cxnChg>
        <pc:cxnChg chg="add del">
          <ac:chgData name="GHANSHYAM MAHATO" userId="b9b25982-6987-4162-af03-6f851cb526d6" providerId="ADAL" clId="{50B45D0B-1C5A-394C-95AD-8FFD78969AAA}" dt="2024-07-30T17:54:03.098" v="805" actId="26606"/>
          <ac:cxnSpMkLst>
            <pc:docMk/>
            <pc:sldMk cId="1991522442" sldId="263"/>
            <ac:cxnSpMk id="19" creationId="{C49DA8F6-BCC1-4447-B54C-57856834B94B}"/>
          </ac:cxnSpMkLst>
        </pc:cxnChg>
        <pc:cxnChg chg="add del">
          <ac:chgData name="GHANSHYAM MAHATO" userId="b9b25982-6987-4162-af03-6f851cb526d6" providerId="ADAL" clId="{50B45D0B-1C5A-394C-95AD-8FFD78969AAA}" dt="2024-07-30T17:54:04.312" v="807" actId="26606"/>
          <ac:cxnSpMkLst>
            <pc:docMk/>
            <pc:sldMk cId="1991522442" sldId="263"/>
            <ac:cxnSpMk id="21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7:54:18.380" v="813" actId="26606"/>
          <ac:cxnSpMkLst>
            <pc:docMk/>
            <pc:sldMk cId="1991522442" sldId="263"/>
            <ac:cxnSpMk id="33" creationId="{00CD8E7C-C23B-A3B9-B18A-838AED877A40}"/>
          </ac:cxnSpMkLst>
        </pc:cxnChg>
        <pc:cxnChg chg="add">
          <ac:chgData name="GHANSHYAM MAHATO" userId="b9b25982-6987-4162-af03-6f851cb526d6" providerId="ADAL" clId="{50B45D0B-1C5A-394C-95AD-8FFD78969AAA}" dt="2024-07-30T17:54:18.397" v="814" actId="26606"/>
          <ac:cxnSpMkLst>
            <pc:docMk/>
            <pc:sldMk cId="1991522442" sldId="263"/>
            <ac:cxnSpMk id="41" creationId="{C49DA8F6-BCC1-4447-B54C-57856834B94B}"/>
          </ac:cxnSpMkLst>
        </pc:cxnChg>
      </pc:sldChg>
      <pc:sldChg chg="addSp delSp modSp new mod ord setBg">
        <pc:chgData name="GHANSHYAM MAHATO" userId="b9b25982-6987-4162-af03-6f851cb526d6" providerId="ADAL" clId="{50B45D0B-1C5A-394C-95AD-8FFD78969AAA}" dt="2024-07-30T18:05:22.412" v="943" actId="27636"/>
        <pc:sldMkLst>
          <pc:docMk/>
          <pc:sldMk cId="3779916577" sldId="264"/>
        </pc:sldMkLst>
        <pc:spChg chg="mod ord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2" creationId="{4E3E4E41-973B-234C-B1AD-297BFB9F94A5}"/>
          </ac:spMkLst>
        </pc:spChg>
        <pc:spChg chg="del">
          <ac:chgData name="GHANSHYAM MAHATO" userId="b9b25982-6987-4162-af03-6f851cb526d6" providerId="ADAL" clId="{50B45D0B-1C5A-394C-95AD-8FFD78969AAA}" dt="2024-07-30T18:03:22.276" v="891"/>
          <ac:spMkLst>
            <pc:docMk/>
            <pc:sldMk cId="3779916577" sldId="264"/>
            <ac:spMk id="3" creationId="{D8C318D5-0FFE-7C71-D4D0-57B8D84C53D2}"/>
          </ac:spMkLst>
        </pc:spChg>
        <pc:spChg chg="add del mod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4" creationId="{E811C2B4-B121-31AB-B201-E357D859FCE6}"/>
          </ac:spMkLst>
        </pc:spChg>
        <pc:spChg chg="add del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17" creationId="{D7F307E1-26FA-4252-94D1-9711C4518CA1}"/>
          </ac:spMkLst>
        </pc:spChg>
        <pc:spChg chg="add del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19" creationId="{398DFB7A-5FB9-4FBB-8BD1-0DBC6A3652FB}"/>
          </ac:spMkLst>
        </pc:spChg>
        <pc:spChg chg="add del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21" creationId="{357E4EC5-5150-4D8A-B97F-668E90752EC1}"/>
          </ac:spMkLst>
        </pc:spChg>
        <pc:spChg chg="add del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23" creationId="{8C818ED5-2F56-4171-9445-3AA4F4462396}"/>
          </ac:spMkLst>
        </pc:spChg>
        <pc:spChg chg="add del">
          <ac:chgData name="GHANSHYAM MAHATO" userId="b9b25982-6987-4162-af03-6f851cb526d6" providerId="ADAL" clId="{50B45D0B-1C5A-394C-95AD-8FFD78969AAA}" dt="2024-07-30T18:04:52.850" v="926" actId="26606"/>
          <ac:spMkLst>
            <pc:docMk/>
            <pc:sldMk cId="3779916577" sldId="264"/>
            <ac:spMk id="25" creationId="{DE74FCE8-866C-4AFA-B45C-FACE2A6094E4}"/>
          </ac:spMkLst>
        </pc:spChg>
        <pc:spChg chg="add del">
          <ac:chgData name="GHANSHYAM MAHATO" userId="b9b25982-6987-4162-af03-6f851cb526d6" providerId="ADAL" clId="{50B45D0B-1C5A-394C-95AD-8FFD78969AAA}" dt="2024-07-30T18:04:29.729" v="908" actId="26606"/>
          <ac:spMkLst>
            <pc:docMk/>
            <pc:sldMk cId="3779916577" sldId="264"/>
            <ac:spMk id="30" creationId="{D9A7F3BF-8763-4074-AD77-92790AF314D1}"/>
          </ac:spMkLst>
        </pc:spChg>
        <pc:spChg chg="add del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36" creationId="{0DBB7B12-4298-4CFB-B539-44A91C930328}"/>
          </ac:spMkLst>
        </pc:spChg>
        <pc:spChg chg="add del">
          <ac:chgData name="GHANSHYAM MAHATO" userId="b9b25982-6987-4162-af03-6f851cb526d6" providerId="ADAL" clId="{50B45D0B-1C5A-394C-95AD-8FFD78969AAA}" dt="2024-07-30T18:04:29.729" v="908" actId="26606"/>
          <ac:spMkLst>
            <pc:docMk/>
            <pc:sldMk cId="3779916577" sldId="264"/>
            <ac:spMk id="38" creationId="{1453BF6C-B012-48B7-B4E8-6D7AC7C27D02}"/>
          </ac:spMkLst>
        </pc:spChg>
        <pc:spChg chg="add del">
          <ac:chgData name="GHANSHYAM MAHATO" userId="b9b25982-6987-4162-af03-6f851cb526d6" providerId="ADAL" clId="{50B45D0B-1C5A-394C-95AD-8FFD78969AAA}" dt="2024-07-30T18:04:31.897" v="911" actId="26606"/>
          <ac:spMkLst>
            <pc:docMk/>
            <pc:sldMk cId="3779916577" sldId="264"/>
            <ac:spMk id="40" creationId="{352BEC0E-22F8-46D0-9632-375DB541B06C}"/>
          </ac:spMkLst>
        </pc:spChg>
        <pc:spChg chg="add del">
          <ac:chgData name="GHANSHYAM MAHATO" userId="b9b25982-6987-4162-af03-6f851cb526d6" providerId="ADAL" clId="{50B45D0B-1C5A-394C-95AD-8FFD78969AAA}" dt="2024-07-30T18:04:31.897" v="911" actId="26606"/>
          <ac:spMkLst>
            <pc:docMk/>
            <pc:sldMk cId="3779916577" sldId="264"/>
            <ac:spMk id="41" creationId="{3FCFB1DE-0B7E-48CC-BA90-B2AB0889F9D6}"/>
          </ac:spMkLst>
        </pc:spChg>
        <pc:spChg chg="add del">
          <ac:chgData name="GHANSHYAM MAHATO" userId="b9b25982-6987-4162-af03-6f851cb526d6" providerId="ADAL" clId="{50B45D0B-1C5A-394C-95AD-8FFD78969AAA}" dt="2024-07-30T18:04:34.625" v="916" actId="26606"/>
          <ac:spMkLst>
            <pc:docMk/>
            <pc:sldMk cId="3779916577" sldId="264"/>
            <ac:spMk id="45" creationId="{D7F307E1-26FA-4252-94D1-9711C4518CA1}"/>
          </ac:spMkLst>
        </pc:spChg>
        <pc:spChg chg="add del">
          <ac:chgData name="GHANSHYAM MAHATO" userId="b9b25982-6987-4162-af03-6f851cb526d6" providerId="ADAL" clId="{50B45D0B-1C5A-394C-95AD-8FFD78969AAA}" dt="2024-07-30T18:04:34.625" v="916" actId="26606"/>
          <ac:spMkLst>
            <pc:docMk/>
            <pc:sldMk cId="3779916577" sldId="264"/>
            <ac:spMk id="46" creationId="{398DFB7A-5FB9-4FBB-8BD1-0DBC6A3652FB}"/>
          </ac:spMkLst>
        </pc:spChg>
        <pc:spChg chg="add del">
          <ac:chgData name="GHANSHYAM MAHATO" userId="b9b25982-6987-4162-af03-6f851cb526d6" providerId="ADAL" clId="{50B45D0B-1C5A-394C-95AD-8FFD78969AAA}" dt="2024-07-30T18:04:34.625" v="916" actId="26606"/>
          <ac:spMkLst>
            <pc:docMk/>
            <pc:sldMk cId="3779916577" sldId="264"/>
            <ac:spMk id="47" creationId="{357E4EC5-5150-4D8A-B97F-668E90752EC1}"/>
          </ac:spMkLst>
        </pc:spChg>
        <pc:spChg chg="add del">
          <ac:chgData name="GHANSHYAM MAHATO" userId="b9b25982-6987-4162-af03-6f851cb526d6" providerId="ADAL" clId="{50B45D0B-1C5A-394C-95AD-8FFD78969AAA}" dt="2024-07-30T18:04:34.625" v="916" actId="26606"/>
          <ac:spMkLst>
            <pc:docMk/>
            <pc:sldMk cId="3779916577" sldId="264"/>
            <ac:spMk id="48" creationId="{8C818ED5-2F56-4171-9445-3AA4F4462396}"/>
          </ac:spMkLst>
        </pc:spChg>
        <pc:spChg chg="add del">
          <ac:chgData name="GHANSHYAM MAHATO" userId="b9b25982-6987-4162-af03-6f851cb526d6" providerId="ADAL" clId="{50B45D0B-1C5A-394C-95AD-8FFD78969AAA}" dt="2024-07-30T18:04:34.625" v="916" actId="26606"/>
          <ac:spMkLst>
            <pc:docMk/>
            <pc:sldMk cId="3779916577" sldId="264"/>
            <ac:spMk id="49" creationId="{DE74FCE8-866C-4AFA-B45C-FACE2A6094E4}"/>
          </ac:spMkLst>
        </pc:spChg>
        <pc:spChg chg="add del">
          <ac:chgData name="GHANSHYAM MAHATO" userId="b9b25982-6987-4162-af03-6f851cb526d6" providerId="ADAL" clId="{50B45D0B-1C5A-394C-95AD-8FFD78969AAA}" dt="2024-07-30T18:04:37.608" v="918" actId="26606"/>
          <ac:spMkLst>
            <pc:docMk/>
            <pc:sldMk cId="3779916577" sldId="264"/>
            <ac:spMk id="51" creationId="{D7F307E1-26FA-4252-94D1-9711C4518CA1}"/>
          </ac:spMkLst>
        </pc:spChg>
        <pc:spChg chg="add del">
          <ac:chgData name="GHANSHYAM MAHATO" userId="b9b25982-6987-4162-af03-6f851cb526d6" providerId="ADAL" clId="{50B45D0B-1C5A-394C-95AD-8FFD78969AAA}" dt="2024-07-30T18:04:37.608" v="918" actId="26606"/>
          <ac:spMkLst>
            <pc:docMk/>
            <pc:sldMk cId="3779916577" sldId="264"/>
            <ac:spMk id="52" creationId="{398DFB7A-5FB9-4FBB-8BD1-0DBC6A3652FB}"/>
          </ac:spMkLst>
        </pc:spChg>
        <pc:spChg chg="add del">
          <ac:chgData name="GHANSHYAM MAHATO" userId="b9b25982-6987-4162-af03-6f851cb526d6" providerId="ADAL" clId="{50B45D0B-1C5A-394C-95AD-8FFD78969AAA}" dt="2024-07-30T18:04:37.608" v="918" actId="26606"/>
          <ac:spMkLst>
            <pc:docMk/>
            <pc:sldMk cId="3779916577" sldId="264"/>
            <ac:spMk id="53" creationId="{357E4EC5-5150-4D8A-B97F-668E90752EC1}"/>
          </ac:spMkLst>
        </pc:spChg>
        <pc:spChg chg="add del">
          <ac:chgData name="GHANSHYAM MAHATO" userId="b9b25982-6987-4162-af03-6f851cb526d6" providerId="ADAL" clId="{50B45D0B-1C5A-394C-95AD-8FFD78969AAA}" dt="2024-07-30T18:04:37.608" v="918" actId="26606"/>
          <ac:spMkLst>
            <pc:docMk/>
            <pc:sldMk cId="3779916577" sldId="264"/>
            <ac:spMk id="54" creationId="{8C818ED5-2F56-4171-9445-3AA4F4462396}"/>
          </ac:spMkLst>
        </pc:spChg>
        <pc:spChg chg="add del">
          <ac:chgData name="GHANSHYAM MAHATO" userId="b9b25982-6987-4162-af03-6f851cb526d6" providerId="ADAL" clId="{50B45D0B-1C5A-394C-95AD-8FFD78969AAA}" dt="2024-07-30T18:04:37.608" v="918" actId="26606"/>
          <ac:spMkLst>
            <pc:docMk/>
            <pc:sldMk cId="3779916577" sldId="264"/>
            <ac:spMk id="55" creationId="{DE74FCE8-866C-4AFA-B45C-FACE2A6094E4}"/>
          </ac:spMkLst>
        </pc:spChg>
        <pc:spChg chg="add del">
          <ac:chgData name="GHANSHYAM MAHATO" userId="b9b25982-6987-4162-af03-6f851cb526d6" providerId="ADAL" clId="{50B45D0B-1C5A-394C-95AD-8FFD78969AAA}" dt="2024-07-30T18:04:39.599" v="920" actId="26606"/>
          <ac:spMkLst>
            <pc:docMk/>
            <pc:sldMk cId="3779916577" sldId="264"/>
            <ac:spMk id="58" creationId="{D7F307E1-26FA-4252-94D1-9711C4518CA1}"/>
          </ac:spMkLst>
        </pc:spChg>
        <pc:spChg chg="add del">
          <ac:chgData name="GHANSHYAM MAHATO" userId="b9b25982-6987-4162-af03-6f851cb526d6" providerId="ADAL" clId="{50B45D0B-1C5A-394C-95AD-8FFD78969AAA}" dt="2024-07-30T18:04:39.599" v="920" actId="26606"/>
          <ac:spMkLst>
            <pc:docMk/>
            <pc:sldMk cId="3779916577" sldId="264"/>
            <ac:spMk id="59" creationId="{398DFB7A-5FB9-4FBB-8BD1-0DBC6A3652FB}"/>
          </ac:spMkLst>
        </pc:spChg>
        <pc:spChg chg="add del">
          <ac:chgData name="GHANSHYAM MAHATO" userId="b9b25982-6987-4162-af03-6f851cb526d6" providerId="ADAL" clId="{50B45D0B-1C5A-394C-95AD-8FFD78969AAA}" dt="2024-07-30T18:04:39.599" v="920" actId="26606"/>
          <ac:spMkLst>
            <pc:docMk/>
            <pc:sldMk cId="3779916577" sldId="264"/>
            <ac:spMk id="60" creationId="{357E4EC5-5150-4D8A-B97F-668E90752EC1}"/>
          </ac:spMkLst>
        </pc:spChg>
        <pc:spChg chg="add del">
          <ac:chgData name="GHANSHYAM MAHATO" userId="b9b25982-6987-4162-af03-6f851cb526d6" providerId="ADAL" clId="{50B45D0B-1C5A-394C-95AD-8FFD78969AAA}" dt="2024-07-30T18:04:39.599" v="920" actId="26606"/>
          <ac:spMkLst>
            <pc:docMk/>
            <pc:sldMk cId="3779916577" sldId="264"/>
            <ac:spMk id="61" creationId="{8C818ED5-2F56-4171-9445-3AA4F4462396}"/>
          </ac:spMkLst>
        </pc:spChg>
        <pc:spChg chg="add del">
          <ac:chgData name="GHANSHYAM MAHATO" userId="b9b25982-6987-4162-af03-6f851cb526d6" providerId="ADAL" clId="{50B45D0B-1C5A-394C-95AD-8FFD78969AAA}" dt="2024-07-30T18:04:39.599" v="920" actId="26606"/>
          <ac:spMkLst>
            <pc:docMk/>
            <pc:sldMk cId="3779916577" sldId="264"/>
            <ac:spMk id="62" creationId="{DE74FCE8-866C-4AFA-B45C-FACE2A6094E4}"/>
          </ac:spMkLst>
        </pc:spChg>
        <pc:spChg chg="add del">
          <ac:chgData name="GHANSHYAM MAHATO" userId="b9b25982-6987-4162-af03-6f851cb526d6" providerId="ADAL" clId="{50B45D0B-1C5A-394C-95AD-8FFD78969AAA}" dt="2024-07-30T18:04:51.128" v="922" actId="26606"/>
          <ac:spMkLst>
            <pc:docMk/>
            <pc:sldMk cId="3779916577" sldId="264"/>
            <ac:spMk id="65" creationId="{D7F307E1-26FA-4252-94D1-9711C4518CA1}"/>
          </ac:spMkLst>
        </pc:spChg>
        <pc:spChg chg="add del">
          <ac:chgData name="GHANSHYAM MAHATO" userId="b9b25982-6987-4162-af03-6f851cb526d6" providerId="ADAL" clId="{50B45D0B-1C5A-394C-95AD-8FFD78969AAA}" dt="2024-07-30T18:04:51.128" v="922" actId="26606"/>
          <ac:spMkLst>
            <pc:docMk/>
            <pc:sldMk cId="3779916577" sldId="264"/>
            <ac:spMk id="66" creationId="{398DFB7A-5FB9-4FBB-8BD1-0DBC6A3652FB}"/>
          </ac:spMkLst>
        </pc:spChg>
        <pc:spChg chg="add del">
          <ac:chgData name="GHANSHYAM MAHATO" userId="b9b25982-6987-4162-af03-6f851cb526d6" providerId="ADAL" clId="{50B45D0B-1C5A-394C-95AD-8FFD78969AAA}" dt="2024-07-30T18:04:51.128" v="922" actId="26606"/>
          <ac:spMkLst>
            <pc:docMk/>
            <pc:sldMk cId="3779916577" sldId="264"/>
            <ac:spMk id="67" creationId="{357E4EC5-5150-4D8A-B97F-668E90752EC1}"/>
          </ac:spMkLst>
        </pc:spChg>
        <pc:spChg chg="add del">
          <ac:chgData name="GHANSHYAM MAHATO" userId="b9b25982-6987-4162-af03-6f851cb526d6" providerId="ADAL" clId="{50B45D0B-1C5A-394C-95AD-8FFD78969AAA}" dt="2024-07-30T18:04:51.128" v="922" actId="26606"/>
          <ac:spMkLst>
            <pc:docMk/>
            <pc:sldMk cId="3779916577" sldId="264"/>
            <ac:spMk id="68" creationId="{8C818ED5-2F56-4171-9445-3AA4F4462396}"/>
          </ac:spMkLst>
        </pc:spChg>
        <pc:spChg chg="add del">
          <ac:chgData name="GHANSHYAM MAHATO" userId="b9b25982-6987-4162-af03-6f851cb526d6" providerId="ADAL" clId="{50B45D0B-1C5A-394C-95AD-8FFD78969AAA}" dt="2024-07-30T18:04:51.128" v="922" actId="26606"/>
          <ac:spMkLst>
            <pc:docMk/>
            <pc:sldMk cId="3779916577" sldId="264"/>
            <ac:spMk id="69" creationId="{DE74FCE8-866C-4AFA-B45C-FACE2A6094E4}"/>
          </ac:spMkLst>
        </pc:spChg>
        <pc:spChg chg="add del">
          <ac:chgData name="GHANSHYAM MAHATO" userId="b9b25982-6987-4162-af03-6f851cb526d6" providerId="ADAL" clId="{50B45D0B-1C5A-394C-95AD-8FFD78969AAA}" dt="2024-07-30T18:04:52.829" v="925" actId="26606"/>
          <ac:spMkLst>
            <pc:docMk/>
            <pc:sldMk cId="3779916577" sldId="264"/>
            <ac:spMk id="72" creationId="{50DF6B93-F3AC-40E0-8651-89582E5E8702}"/>
          </ac:spMkLst>
        </pc:spChg>
        <pc:spChg chg="add del">
          <ac:chgData name="GHANSHYAM MAHATO" userId="b9b25982-6987-4162-af03-6f851cb526d6" providerId="ADAL" clId="{50B45D0B-1C5A-394C-95AD-8FFD78969AAA}" dt="2024-07-30T18:04:52.829" v="925" actId="26606"/>
          <ac:spMkLst>
            <pc:docMk/>
            <pc:sldMk cId="3779916577" sldId="264"/>
            <ac:spMk id="73" creationId="{E8027539-FDC1-4BD7-ABD3-2C96884650DB}"/>
          </ac:spMkLst>
        </pc:spChg>
        <pc:spChg chg="add del">
          <ac:chgData name="GHANSHYAM MAHATO" userId="b9b25982-6987-4162-af03-6f851cb526d6" providerId="ADAL" clId="{50B45D0B-1C5A-394C-95AD-8FFD78969AAA}" dt="2024-07-30T18:04:52.829" v="925" actId="26606"/>
          <ac:spMkLst>
            <pc:docMk/>
            <pc:sldMk cId="3779916577" sldId="264"/>
            <ac:spMk id="74" creationId="{8746EFA5-E6C7-4867-8011-E729148E8DFC}"/>
          </ac:spMkLst>
        </pc:spChg>
        <pc:spChg chg="add del mod">
          <ac:chgData name="GHANSHYAM MAHATO" userId="b9b25982-6987-4162-af03-6f851cb526d6" providerId="ADAL" clId="{50B45D0B-1C5A-394C-95AD-8FFD78969AAA}" dt="2024-07-30T18:04:52.829" v="925" actId="26606"/>
          <ac:spMkLst>
            <pc:docMk/>
            <pc:sldMk cId="3779916577" sldId="264"/>
            <ac:spMk id="75" creationId="{E811C2B4-B121-31AB-B201-E357D859FCE6}"/>
          </ac:spMkLst>
        </pc:spChg>
        <pc:spChg chg="add del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77" creationId="{E36BB3C5-822B-45E1-A81E-5CC3176C61A1}"/>
          </ac:spMkLst>
        </pc:spChg>
        <pc:spChg chg="add del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78" creationId="{FB39ECA9-4CDE-4883-98E8-287E905E9F07}"/>
          </ac:spMkLst>
        </pc:spChg>
        <pc:spChg chg="add del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79" creationId="{A67483D0-BAEB-4927-88AD-76F5DA8468DE}"/>
          </ac:spMkLst>
        </pc:spChg>
        <pc:spChg chg="add mod">
          <ac:chgData name="GHANSHYAM MAHATO" userId="b9b25982-6987-4162-af03-6f851cb526d6" providerId="ADAL" clId="{50B45D0B-1C5A-394C-95AD-8FFD78969AAA}" dt="2024-07-30T18:05:22.412" v="943" actId="27636"/>
          <ac:spMkLst>
            <pc:docMk/>
            <pc:sldMk cId="3779916577" sldId="264"/>
            <ac:spMk id="80" creationId="{E811C2B4-B121-31AB-B201-E357D859FCE6}"/>
          </ac:spMkLst>
        </pc:spChg>
        <pc:spChg chg="add del">
          <ac:chgData name="GHANSHYAM MAHATO" userId="b9b25982-6987-4162-af03-6f851cb526d6" providerId="ADAL" clId="{50B45D0B-1C5A-394C-95AD-8FFD78969AAA}" dt="2024-07-30T18:05:10.454" v="935" actId="26606"/>
          <ac:spMkLst>
            <pc:docMk/>
            <pc:sldMk cId="3779916577" sldId="264"/>
            <ac:spMk id="85" creationId="{E36BB3C5-822B-45E1-A81E-5CC3176C61A1}"/>
          </ac:spMkLst>
        </pc:spChg>
        <pc:spChg chg="add del">
          <ac:chgData name="GHANSHYAM MAHATO" userId="b9b25982-6987-4162-af03-6f851cb526d6" providerId="ADAL" clId="{50B45D0B-1C5A-394C-95AD-8FFD78969AAA}" dt="2024-07-30T18:05:10.454" v="935" actId="26606"/>
          <ac:spMkLst>
            <pc:docMk/>
            <pc:sldMk cId="3779916577" sldId="264"/>
            <ac:spMk id="87" creationId="{FB39ECA9-4CDE-4883-98E8-287E905E9F07}"/>
          </ac:spMkLst>
        </pc:spChg>
        <pc:spChg chg="add del">
          <ac:chgData name="GHANSHYAM MAHATO" userId="b9b25982-6987-4162-af03-6f851cb526d6" providerId="ADAL" clId="{50B45D0B-1C5A-394C-95AD-8FFD78969AAA}" dt="2024-07-30T18:05:10.454" v="935" actId="26606"/>
          <ac:spMkLst>
            <pc:docMk/>
            <pc:sldMk cId="3779916577" sldId="264"/>
            <ac:spMk id="89" creationId="{A67483D0-BAEB-4927-88AD-76F5DA8468DE}"/>
          </ac:spMkLst>
        </pc:spChg>
        <pc:spChg chg="add del">
          <ac:chgData name="GHANSHYAM MAHATO" userId="b9b25982-6987-4162-af03-6f851cb526d6" providerId="ADAL" clId="{50B45D0B-1C5A-394C-95AD-8FFD78969AAA}" dt="2024-07-30T18:05:10.454" v="935" actId="26606"/>
          <ac:spMkLst>
            <pc:docMk/>
            <pc:sldMk cId="3779916577" sldId="264"/>
            <ac:spMk id="91" creationId="{0DBB7B12-4298-4CFB-B539-44A91C930328}"/>
          </ac:spMkLst>
        </pc:spChg>
        <pc:spChg chg="add del">
          <ac:chgData name="GHANSHYAM MAHATO" userId="b9b25982-6987-4162-af03-6f851cb526d6" providerId="ADAL" clId="{50B45D0B-1C5A-394C-95AD-8FFD78969AAA}" dt="2024-07-30T18:05:11.504" v="938" actId="26606"/>
          <ac:spMkLst>
            <pc:docMk/>
            <pc:sldMk cId="3779916577" sldId="264"/>
            <ac:spMk id="93" creationId="{99F1FFA9-D672-408C-9220-ADEEC6ABDD09}"/>
          </ac:spMkLst>
        </pc:spChg>
        <pc:spChg chg="add del">
          <ac:chgData name="GHANSHYAM MAHATO" userId="b9b25982-6987-4162-af03-6f851cb526d6" providerId="ADAL" clId="{50B45D0B-1C5A-394C-95AD-8FFD78969AAA}" dt="2024-07-30T18:05:22.357" v="941" actId="26606"/>
          <ac:spMkLst>
            <pc:docMk/>
            <pc:sldMk cId="3779916577" sldId="264"/>
            <ac:spMk id="95" creationId="{49B9E8A9-352D-4DCB-9485-C777000D4979}"/>
          </ac:spMkLst>
        </pc:spChg>
        <pc:spChg chg="add del">
          <ac:chgData name="GHANSHYAM MAHATO" userId="b9b25982-6987-4162-af03-6f851cb526d6" providerId="ADAL" clId="{50B45D0B-1C5A-394C-95AD-8FFD78969AAA}" dt="2024-07-30T18:05:22.357" v="941" actId="26606"/>
          <ac:spMkLst>
            <pc:docMk/>
            <pc:sldMk cId="3779916577" sldId="264"/>
            <ac:spMk id="96" creationId="{C2A9B0E5-C2C1-4B85-99A9-117A659D5FE0}"/>
          </ac:spMkLst>
        </pc:spChg>
        <pc:spChg chg="add del">
          <ac:chgData name="GHANSHYAM MAHATO" userId="b9b25982-6987-4162-af03-6f851cb526d6" providerId="ADAL" clId="{50B45D0B-1C5A-394C-95AD-8FFD78969AAA}" dt="2024-07-30T18:05:22.357" v="941" actId="26606"/>
          <ac:spMkLst>
            <pc:docMk/>
            <pc:sldMk cId="3779916577" sldId="264"/>
            <ac:spMk id="97" creationId="{3A8AEACA-9535-4BE8-A91B-8BE82BA54751}"/>
          </ac:spMkLst>
        </pc:spChg>
        <pc:spChg chg="add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99" creationId="{5EF17487-C386-4F99-B5EB-4FD3DF4236B2}"/>
          </ac:spMkLst>
        </pc:spChg>
        <pc:spChg chg="add">
          <ac:chgData name="GHANSHYAM MAHATO" userId="b9b25982-6987-4162-af03-6f851cb526d6" providerId="ADAL" clId="{50B45D0B-1C5A-394C-95AD-8FFD78969AAA}" dt="2024-07-30T18:05:22.377" v="942" actId="26606"/>
          <ac:spMkLst>
            <pc:docMk/>
            <pc:sldMk cId="3779916577" sldId="264"/>
            <ac:spMk id="100" creationId="{A0DE92DF-4769-4DE9-93FD-EE31271850CA}"/>
          </ac:spMkLst>
        </pc:spChg>
        <pc:grpChg chg="add del">
          <ac:chgData name="GHANSHYAM MAHATO" userId="b9b25982-6987-4162-af03-6f851cb526d6" providerId="ADAL" clId="{50B45D0B-1C5A-394C-95AD-8FFD78969AAA}" dt="2024-07-30T18:04:29.729" v="908" actId="26606"/>
          <ac:grpSpMkLst>
            <pc:docMk/>
            <pc:sldMk cId="3779916577" sldId="264"/>
            <ac:grpSpMk id="34" creationId="{F2FF18BF-3051-4B7A-951C-4BC742E749B8}"/>
          </ac:grpSpMkLst>
        </pc:grpChg>
        <pc:graphicFrameChg chg="add del">
          <ac:chgData name="GHANSHYAM MAHATO" userId="b9b25982-6987-4162-af03-6f851cb526d6" providerId="ADAL" clId="{50B45D0B-1C5A-394C-95AD-8FFD78969AAA}" dt="2024-07-30T18:04:34.625" v="916" actId="26606"/>
          <ac:graphicFrameMkLst>
            <pc:docMk/>
            <pc:sldMk cId="3779916577" sldId="264"/>
            <ac:graphicFrameMk id="27" creationId="{66BC2D4D-44A0-CB26-DD70-E7D76B8CFED4}"/>
          </ac:graphicFrameMkLst>
        </pc:graphicFrameChg>
        <pc:graphicFrameChg chg="add del">
          <ac:chgData name="GHANSHYAM MAHATO" userId="b9b25982-6987-4162-af03-6f851cb526d6" providerId="ADAL" clId="{50B45D0B-1C5A-394C-95AD-8FFD78969AAA}" dt="2024-07-30T18:04:37.608" v="918" actId="26606"/>
          <ac:graphicFrameMkLst>
            <pc:docMk/>
            <pc:sldMk cId="3779916577" sldId="264"/>
            <ac:graphicFrameMk id="56" creationId="{57E88AC7-1117-CB19-1654-3479330E7A69}"/>
          </ac:graphicFrameMkLst>
        </pc:graphicFrameChg>
        <pc:graphicFrameChg chg="add del">
          <ac:chgData name="GHANSHYAM MAHATO" userId="b9b25982-6987-4162-af03-6f851cb526d6" providerId="ADAL" clId="{50B45D0B-1C5A-394C-95AD-8FFD78969AAA}" dt="2024-07-30T18:04:39.599" v="920" actId="26606"/>
          <ac:graphicFrameMkLst>
            <pc:docMk/>
            <pc:sldMk cId="3779916577" sldId="264"/>
            <ac:graphicFrameMk id="63" creationId="{AF604C87-CAF0-60A1-2FEC-35F7693AD674}"/>
          </ac:graphicFrameMkLst>
        </pc:graphicFrameChg>
        <pc:graphicFrameChg chg="add del">
          <ac:chgData name="GHANSHYAM MAHATO" userId="b9b25982-6987-4162-af03-6f851cb526d6" providerId="ADAL" clId="{50B45D0B-1C5A-394C-95AD-8FFD78969AAA}" dt="2024-07-30T18:04:51.128" v="922" actId="26606"/>
          <ac:graphicFrameMkLst>
            <pc:docMk/>
            <pc:sldMk cId="3779916577" sldId="264"/>
            <ac:graphicFrameMk id="70" creationId="{57E88AC7-1117-CB19-1654-3479330E7A69}"/>
          </ac:graphicFrameMkLst>
        </pc:graphicFrameChg>
        <pc:picChg chg="add del mod">
          <ac:chgData name="GHANSHYAM MAHATO" userId="b9b25982-6987-4162-af03-6f851cb526d6" providerId="ADAL" clId="{50B45D0B-1C5A-394C-95AD-8FFD78969AAA}" dt="2024-07-30T18:04:21.179" v="904" actId="478"/>
          <ac:picMkLst>
            <pc:docMk/>
            <pc:sldMk cId="3779916577" sldId="264"/>
            <ac:picMk id="6" creationId="{29E1C727-29D0-5352-E14B-D98D37C5537B}"/>
          </ac:picMkLst>
        </pc:picChg>
        <pc:picChg chg="add del mod">
          <ac:chgData name="GHANSHYAM MAHATO" userId="b9b25982-6987-4162-af03-6f851cb526d6" providerId="ADAL" clId="{50B45D0B-1C5A-394C-95AD-8FFD78969AAA}" dt="2024-07-30T18:04:25.380" v="905" actId="478"/>
          <ac:picMkLst>
            <pc:docMk/>
            <pc:sldMk cId="3779916577" sldId="264"/>
            <ac:picMk id="7" creationId="{5262DAEB-044F-B79F-5673-40ACC7F6D1D4}"/>
          </ac:picMkLst>
        </pc:picChg>
        <pc:picChg chg="add mod ord">
          <ac:chgData name="GHANSHYAM MAHATO" userId="b9b25982-6987-4162-af03-6f851cb526d6" providerId="ADAL" clId="{50B45D0B-1C5A-394C-95AD-8FFD78969AAA}" dt="2024-07-30T18:05:22.377" v="942" actId="26606"/>
          <ac:picMkLst>
            <pc:docMk/>
            <pc:sldMk cId="3779916577" sldId="264"/>
            <ac:picMk id="9" creationId="{398DB6C9-5BF8-25AC-B45E-52E94988D43E}"/>
          </ac:picMkLst>
        </pc:picChg>
        <pc:picChg chg="add del mod ord">
          <ac:chgData name="GHANSHYAM MAHATO" userId="b9b25982-6987-4162-af03-6f851cb526d6" providerId="ADAL" clId="{50B45D0B-1C5A-394C-95AD-8FFD78969AAA}" dt="2024-07-30T18:04:59.988" v="929" actId="478"/>
          <ac:picMkLst>
            <pc:docMk/>
            <pc:sldMk cId="3779916577" sldId="264"/>
            <ac:picMk id="12" creationId="{BFA0D1E9-180A-E206-2DBC-790DC6DC17F5}"/>
          </ac:picMkLst>
        </pc:picChg>
        <pc:picChg chg="add mod">
          <ac:chgData name="GHANSHYAM MAHATO" userId="b9b25982-6987-4162-af03-6f851cb526d6" providerId="ADAL" clId="{50B45D0B-1C5A-394C-95AD-8FFD78969AAA}" dt="2024-07-30T18:05:22.377" v="942" actId="26606"/>
          <ac:picMkLst>
            <pc:docMk/>
            <pc:sldMk cId="3779916577" sldId="264"/>
            <ac:picMk id="14" creationId="{B415B6CB-8485-A69B-850B-1E3692E9B1E9}"/>
          </ac:picMkLst>
        </pc:picChg>
        <pc:cxnChg chg="add del">
          <ac:chgData name="GHANSHYAM MAHATO" userId="b9b25982-6987-4162-af03-6f851cb526d6" providerId="ADAL" clId="{50B45D0B-1C5A-394C-95AD-8FFD78969AAA}" dt="2024-07-30T18:04:19.371" v="902" actId="26606"/>
          <ac:cxnSpMkLst>
            <pc:docMk/>
            <pc:sldMk cId="3779916577" sldId="264"/>
            <ac:cxnSpMk id="10" creationId="{1503BFE4-729B-D9D0-C17B-501E6AF1127A}"/>
          </ac:cxnSpMkLst>
        </pc:cxnChg>
        <pc:cxnChg chg="add del">
          <ac:chgData name="GHANSHYAM MAHATO" userId="b9b25982-6987-4162-af03-6f851cb526d6" providerId="ADAL" clId="{50B45D0B-1C5A-394C-95AD-8FFD78969AAA}" dt="2024-07-30T18:04:29.729" v="908" actId="26606"/>
          <ac:cxnSpMkLst>
            <pc:docMk/>
            <pc:sldMk cId="3779916577" sldId="264"/>
            <ac:cxnSpMk id="32" creationId="{C49DA8F6-BCC1-4447-B54C-57856834B94B}"/>
          </ac:cxnSpMkLst>
        </pc:cxnChg>
        <pc:cxnChg chg="add del">
          <ac:chgData name="GHANSHYAM MAHATO" userId="b9b25982-6987-4162-af03-6f851cb526d6" providerId="ADAL" clId="{50B45D0B-1C5A-394C-95AD-8FFD78969AAA}" dt="2024-07-30T18:04:33.200" v="914" actId="26606"/>
          <ac:cxnSpMkLst>
            <pc:docMk/>
            <pc:sldMk cId="3779916577" sldId="264"/>
            <ac:cxnSpMk id="43" creationId="{1503BFE4-729B-D9D0-C17B-501E6AF1127A}"/>
          </ac:cxnSpMkLst>
        </pc:cxnChg>
      </pc:sldChg>
      <pc:sldMasterChg chg="modSp modSldLayout">
        <pc:chgData name="GHANSHYAM MAHATO" userId="b9b25982-6987-4162-af03-6f851cb526d6" providerId="ADAL" clId="{50B45D0B-1C5A-394C-95AD-8FFD78969AAA}" dt="2024-07-30T11:32:22.037" v="36"/>
        <pc:sldMasterMkLst>
          <pc:docMk/>
          <pc:sldMasterMk cId="3699139438" sldId="2147483648"/>
        </pc:sldMasterMkLst>
        <pc:spChg chg="mod">
          <ac:chgData name="GHANSHYAM MAHATO" userId="b9b25982-6987-4162-af03-6f851cb526d6" providerId="ADAL" clId="{50B45D0B-1C5A-394C-95AD-8FFD78969AAA}" dt="2024-07-30T11:32:22.037" v="36"/>
          <ac:spMkLst>
            <pc:docMk/>
            <pc:sldMasterMk cId="3699139438" sldId="2147483648"/>
            <ac:spMk id="2" creationId="{41197FF1-448F-710C-3A74-57710456D0EE}"/>
          </ac:spMkLst>
        </pc:spChg>
        <pc:spChg chg="mod">
          <ac:chgData name="GHANSHYAM MAHATO" userId="b9b25982-6987-4162-af03-6f851cb526d6" providerId="ADAL" clId="{50B45D0B-1C5A-394C-95AD-8FFD78969AAA}" dt="2024-07-30T11:32:22.037" v="36"/>
          <ac:spMkLst>
            <pc:docMk/>
            <pc:sldMasterMk cId="3699139438" sldId="2147483648"/>
            <ac:spMk id="3" creationId="{FF5510C9-C739-A81C-6D81-82CD925EED92}"/>
          </ac:spMkLst>
        </pc:spChg>
        <pc:spChg chg="mod">
          <ac:chgData name="GHANSHYAM MAHATO" userId="b9b25982-6987-4162-af03-6f851cb526d6" providerId="ADAL" clId="{50B45D0B-1C5A-394C-95AD-8FFD78969AAA}" dt="2024-07-30T11:32:22.037" v="36"/>
          <ac:spMkLst>
            <pc:docMk/>
            <pc:sldMasterMk cId="3699139438" sldId="2147483648"/>
            <ac:spMk id="4" creationId="{D5419B65-9A44-9800-B817-3B5F5E1BA788}"/>
          </ac:spMkLst>
        </pc:spChg>
        <pc:spChg chg="mod">
          <ac:chgData name="GHANSHYAM MAHATO" userId="b9b25982-6987-4162-af03-6f851cb526d6" providerId="ADAL" clId="{50B45D0B-1C5A-394C-95AD-8FFD78969AAA}" dt="2024-07-30T11:32:22.037" v="36"/>
          <ac:spMkLst>
            <pc:docMk/>
            <pc:sldMasterMk cId="3699139438" sldId="2147483648"/>
            <ac:spMk id="5" creationId="{9596B63D-2929-1A5C-C204-B090196481F3}"/>
          </ac:spMkLst>
        </pc:spChg>
        <pc:spChg chg="mod">
          <ac:chgData name="GHANSHYAM MAHATO" userId="b9b25982-6987-4162-af03-6f851cb526d6" providerId="ADAL" clId="{50B45D0B-1C5A-394C-95AD-8FFD78969AAA}" dt="2024-07-30T11:32:22.037" v="36"/>
          <ac:spMkLst>
            <pc:docMk/>
            <pc:sldMasterMk cId="3699139438" sldId="2147483648"/>
            <ac:spMk id="6" creationId="{829CB74C-A99A-38CF-E8B8-2CEB0DE4B74C}"/>
          </ac:spMkLst>
        </pc:sp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575849191" sldId="2147483649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575849191" sldId="2147483649"/>
              <ac:spMk id="2" creationId="{CE243EC4-9F94-D174-CF5C-7EAA79CC3305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575849191" sldId="2147483649"/>
              <ac:spMk id="3" creationId="{689CB4DC-C96C-A9BA-FA88-C049760A3726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948119673" sldId="2147483651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948119673" sldId="2147483651"/>
              <ac:spMk id="2" creationId="{32BC8C96-D446-B75E-B53E-96728D23FE8D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948119673" sldId="2147483651"/>
              <ac:spMk id="3" creationId="{75E48D5F-B2E1-4B67-D45C-726B33390EC3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2871094636" sldId="2147483652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2871094636" sldId="2147483652"/>
              <ac:spMk id="3" creationId="{8CFAD66F-7BC6-DDCA-4EFE-AF957259EC9F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2871094636" sldId="2147483652"/>
              <ac:spMk id="4" creationId="{6B2AC78B-1188-27B4-ED1F-533B3B533BE1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625402501" sldId="2147483653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625402501" sldId="2147483653"/>
              <ac:spMk id="2" creationId="{F103C4B8-83E2-97B6-45B0-065CDA18ED2E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625402501" sldId="2147483653"/>
              <ac:spMk id="3" creationId="{936400E2-6FFC-6241-15CB-AB63B14BFF7E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625402501" sldId="2147483653"/>
              <ac:spMk id="4" creationId="{C034D388-9217-F7E4-0F97-0ACA9B45B97F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625402501" sldId="2147483653"/>
              <ac:spMk id="5" creationId="{DCC67242-B305-126E-0039-9F11F342FC59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625402501" sldId="2147483653"/>
              <ac:spMk id="6" creationId="{EDCA3ACA-58DD-2A28-868C-BFD2FF64FB82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240781880" sldId="2147483656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240781880" sldId="2147483656"/>
              <ac:spMk id="2" creationId="{2D831994-43D9-002D-42C6-8E1AE3E28AE6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240781880" sldId="2147483656"/>
              <ac:spMk id="3" creationId="{BFAA912E-5FD3-986B-01B7-86461AFE1452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240781880" sldId="2147483656"/>
              <ac:spMk id="4" creationId="{B513A74A-E9E3-9982-F11C-D7133F542EA1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702809761" sldId="2147483657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702809761" sldId="2147483657"/>
              <ac:spMk id="2" creationId="{E7D6B30C-0781-5082-9C67-1334ABA55D77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702809761" sldId="2147483657"/>
              <ac:spMk id="3" creationId="{46F4372D-F4D3-A588-A54A-FAAEDD5CAB39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702809761" sldId="2147483657"/>
              <ac:spMk id="4" creationId="{E6C5A022-1F04-32A0-DB10-E27EB453224E}"/>
            </ac:spMkLst>
          </pc:spChg>
        </pc:sldLayoutChg>
        <pc:sldLayoutChg chg="modSp">
          <pc:chgData name="GHANSHYAM MAHATO" userId="b9b25982-6987-4162-af03-6f851cb526d6" providerId="ADAL" clId="{50B45D0B-1C5A-394C-95AD-8FFD78969AAA}" dt="2024-07-30T11:32:22.037" v="36"/>
          <pc:sldLayoutMkLst>
            <pc:docMk/>
            <pc:sldMasterMk cId="3699139438" sldId="2147483648"/>
            <pc:sldLayoutMk cId="4122701975" sldId="2147483659"/>
          </pc:sldLayoutMkLst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4122701975" sldId="2147483659"/>
              <ac:spMk id="2" creationId="{3FB19A6C-E7C4-6E0B-034F-BC8D3D45F774}"/>
            </ac:spMkLst>
          </pc:spChg>
          <pc:spChg chg="mod">
            <ac:chgData name="GHANSHYAM MAHATO" userId="b9b25982-6987-4162-af03-6f851cb526d6" providerId="ADAL" clId="{50B45D0B-1C5A-394C-95AD-8FFD78969AAA}" dt="2024-07-30T11:32:22.037" v="36"/>
            <ac:spMkLst>
              <pc:docMk/>
              <pc:sldMasterMk cId="3699139438" sldId="2147483648"/>
              <pc:sldLayoutMk cId="4122701975" sldId="2147483659"/>
              <ac:spMk id="3" creationId="{CE538776-DFED-936A-7883-9AF500422360}"/>
            </ac:spMkLst>
          </pc:spChg>
        </pc:sldLayoutChg>
      </pc:sldMasterChg>
      <pc:sldMasterChg chg="modSldLayout">
        <pc:chgData name="GHANSHYAM MAHATO" userId="b9b25982-6987-4162-af03-6f851cb526d6" providerId="ADAL" clId="{50B45D0B-1C5A-394C-95AD-8FFD78969AAA}" dt="2024-07-30T12:48:38.525" v="44"/>
        <pc:sldMasterMkLst>
          <pc:docMk/>
          <pc:sldMasterMk cId="684266711" sldId="2147483708"/>
        </pc:sldMasterMkLst>
        <pc:sldLayoutChg chg="addSp delSp">
          <pc:chgData name="GHANSHYAM MAHATO" userId="b9b25982-6987-4162-af03-6f851cb526d6" providerId="ADAL" clId="{50B45D0B-1C5A-394C-95AD-8FFD78969AAA}" dt="2024-07-30T12:48:38.525" v="44"/>
          <pc:sldLayoutMkLst>
            <pc:docMk/>
            <pc:sldMasterMk cId="684266711" sldId="2147483708"/>
            <pc:sldLayoutMk cId="3975684262" sldId="2147483712"/>
          </pc:sldLayoutMkLst>
          <pc:spChg chg="add del">
            <ac:chgData name="GHANSHYAM MAHATO" userId="b9b25982-6987-4162-af03-6f851cb526d6" providerId="ADAL" clId="{50B45D0B-1C5A-394C-95AD-8FFD78969AAA}" dt="2024-07-30T12:48:38.525" v="44"/>
            <ac:spMkLst>
              <pc:docMk/>
              <pc:sldMasterMk cId="684266711" sldId="2147483708"/>
              <pc:sldLayoutMk cId="3975684262" sldId="2147483712"/>
              <ac:spMk id="7" creationId="{00000000-0000-0000-0000-000000000000}"/>
            </ac:spMkLst>
          </pc:spChg>
          <pc:spChg chg="add del">
            <ac:chgData name="GHANSHYAM MAHATO" userId="b9b25982-6987-4162-af03-6f851cb526d6" providerId="ADAL" clId="{50B45D0B-1C5A-394C-95AD-8FFD78969AAA}" dt="2024-07-30T12:48:38.525" v="44"/>
            <ac:spMkLst>
              <pc:docMk/>
              <pc:sldMasterMk cId="684266711" sldId="2147483708"/>
              <pc:sldLayoutMk cId="3975684262" sldId="2147483712"/>
              <ac:spMk id="8" creationId="{00000000-0000-0000-0000-000000000000}"/>
            </ac:spMkLst>
          </pc:spChg>
          <pc:spChg chg="add del">
            <ac:chgData name="GHANSHYAM MAHATO" userId="b9b25982-6987-4162-af03-6f851cb526d6" providerId="ADAL" clId="{50B45D0B-1C5A-394C-95AD-8FFD78969AAA}" dt="2024-07-30T12:48:38.525" v="44"/>
            <ac:spMkLst>
              <pc:docMk/>
              <pc:sldMasterMk cId="684266711" sldId="2147483708"/>
              <pc:sldLayoutMk cId="3975684262" sldId="2147483712"/>
              <ac:spMk id="9" creationId="{00000000-0000-0000-0000-000000000000}"/>
            </ac:spMkLst>
          </pc:spChg>
          <pc:grpChg chg="add del">
            <ac:chgData name="GHANSHYAM MAHATO" userId="b9b25982-6987-4162-af03-6f851cb526d6" providerId="ADAL" clId="{50B45D0B-1C5A-394C-95AD-8FFD78969AAA}" dt="2024-07-30T12:48:38.525" v="44"/>
            <ac:grpSpMkLst>
              <pc:docMk/>
              <pc:sldMasterMk cId="684266711" sldId="2147483708"/>
              <pc:sldLayoutMk cId="3975684262" sldId="2147483712"/>
              <ac:grpSpMk id="10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ED46E-939A-3E45-B48B-E8C6579AF599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BA1AB-39EF-0441-B78E-84484A434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BA1AB-39EF-0441-B78E-84484A434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7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1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1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6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4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1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DFE7B92-61C8-C848-ADF4-A794BE458E9A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D5512D2-98AF-A64F-B4A2-0BD97DCE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0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he-destruction-from-the-earthquake-628699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ecteezy.com/vector-art/13899429-machine-learning-icon-artificial-intelligence-smart-machine-logo-template-vector-illustration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raph.org.uk/photo/416282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tbisnis.com/3-steps-profit-framewor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doi.org/10.1080/002206702095987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icepng.com/maxp/u2w7a9t4y3a9w7w7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jrossrecruiters.com/blog/interview-questions-ask-hiring-manag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3E3F-27B2-FFFB-42B9-07F736B98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981" y="442914"/>
            <a:ext cx="6118615" cy="28549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Earthquake Forecasting Using Machine Learning Algorithm</a:t>
            </a:r>
            <a:br>
              <a:rPr lang="en-US" sz="2800" kern="1200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Dissertation Project Presentation</a:t>
            </a:r>
            <a:br>
              <a:rPr lang="en-US" sz="2800" kern="1200" dirty="0">
                <a:solidFill>
                  <a:schemeClr val="tx1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</a:br>
            <a:endParaRPr lang="en-US" sz="2800" kern="1200" dirty="0">
              <a:solidFill>
                <a:schemeClr val="tx1"/>
              </a:solidFill>
              <a:latin typeface="ADLaM Display" panose="020F0502020204030204" pitchFamily="34" charset="0"/>
              <a:cs typeface="ADLaM Display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85AA0-6AE8-BEAF-9B91-2FF62C256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682" y="4771380"/>
            <a:ext cx="4113998" cy="119285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ADLaM Display" panose="020F0502020204030204" pitchFamily="34" charset="0"/>
                <a:cs typeface="ADLaM Display" panose="020F0502020204030204" pitchFamily="34" charset="0"/>
              </a:rPr>
              <a:t>Ghanshyam Kumar Mahato</a:t>
            </a: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ADLaM Display" panose="020F0502020204030204" pitchFamily="34" charset="0"/>
                <a:cs typeface="ADLaM Display" panose="020F0502020204030204" pitchFamily="34" charset="0"/>
              </a:rPr>
              <a:t>York St John University</a:t>
            </a:r>
          </a:p>
          <a:p>
            <a:pPr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ADLaM Display" panose="020F0502020204030204" pitchFamily="34" charset="0"/>
                <a:cs typeface="ADLaM Display" panose="020F0502020204030204" pitchFamily="34" charset="0"/>
              </a:rPr>
              <a:t>August 2024</a:t>
            </a:r>
            <a:br>
              <a:rPr lang="en-US" sz="1700" dirty="0">
                <a:latin typeface="ADLaM Display" panose="020F0502020204030204" pitchFamily="34" charset="0"/>
                <a:cs typeface="ADLaM Display" panose="020F0502020204030204" pitchFamily="34" charset="0"/>
              </a:rPr>
            </a:br>
            <a:br>
              <a:rPr lang="en-US" sz="1700" dirty="0">
                <a:latin typeface="ADLaM Display" panose="020F0502020204030204" pitchFamily="34" charset="0"/>
                <a:cs typeface="ADLaM Display" panose="020F0502020204030204" pitchFamily="34" charset="0"/>
              </a:rPr>
            </a:br>
            <a:endParaRPr lang="en-US" sz="1700" dirty="0">
              <a:latin typeface="ADLaM Display" panose="020F0502020204030204" pitchFamily="34" charset="0"/>
              <a:cs typeface="ADLaM Display" panose="020F0502020204030204" pitchFamily="34" charset="0"/>
            </a:endParaRPr>
          </a:p>
        </p:txBody>
      </p:sp>
      <p:pic>
        <p:nvPicPr>
          <p:cNvPr id="48" name="Picture 47" descr="A destroyed building in a city&#10;&#10;Description automatically generated with medium confidence">
            <a:extLst>
              <a:ext uri="{FF2B5EF4-FFF2-40B4-BE49-F238E27FC236}">
                <a16:creationId xmlns:a16="http://schemas.microsoft.com/office/drawing/2014/main" id="{534A2A2B-1D89-BB1A-8A9F-CBB576B4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749" r="8131" b="-2"/>
          <a:stretch/>
        </p:blipFill>
        <p:spPr>
          <a:xfrm>
            <a:off x="4674227" y="3297831"/>
            <a:ext cx="4469769" cy="3560169"/>
          </a:xfrm>
          <a:custGeom>
            <a:avLst/>
            <a:gdLst/>
            <a:ahLst/>
            <a:cxnLst/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</p:spPr>
      </p:pic>
      <p:pic>
        <p:nvPicPr>
          <p:cNvPr id="59" name="Picture 58" descr="A black and white logo of a brain&#10;&#10;Description automatically generated">
            <a:extLst>
              <a:ext uri="{FF2B5EF4-FFF2-40B4-BE49-F238E27FC236}">
                <a16:creationId xmlns:a16="http://schemas.microsoft.com/office/drawing/2014/main" id="{3F1495B4-5EA5-E9AF-90B6-3ED25422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9944"/>
          <a:stretch/>
        </p:blipFill>
        <p:spPr>
          <a:xfrm>
            <a:off x="6673596" y="10"/>
            <a:ext cx="2470407" cy="2743202"/>
          </a:xfrm>
          <a:custGeom>
            <a:avLst/>
            <a:gdLst/>
            <a:ahLst/>
            <a:cxnLst/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622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34CE-3DBA-19E9-9EBA-72963D0B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567" y="609600"/>
            <a:ext cx="3730607" cy="135147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Introduction</a:t>
            </a:r>
            <a:b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A897-126B-DDE0-77F2-B45165A7A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224" y="2147357"/>
            <a:ext cx="2857500" cy="410104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Ghanshyam Kumar Mahato.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Pursuing: M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Sc Computer Science, York St. John University, London, united kingdom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B-Tech computer science, Tula’s Institute, Dehradun, India (2020)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Homeland: Nepal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9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0" indent="0"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Dissertation Topic: Earthquake Forecasting Using Machine Learning Algorithms</a:t>
            </a:r>
          </a:p>
          <a:p>
            <a:pPr marL="0" indent="0"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Significance: Potential to provide early warnings and mitigate earthquake impacts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Enhances understanding of earthquake occurrences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Contributes to machine learning applications in environmental science</a:t>
            </a:r>
          </a:p>
          <a:p>
            <a:pPr marL="0" indent="0"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Objectives: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Explore the potential of using machine learning for earthquake forecasting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Identify patterns and correlations to predict seismic events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Develop a robust forecasting model for early warning systems and disaster preparedness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16" name="Picture 15" descr="A large brick building with a lawn&#10;&#10;Description automatically generated">
            <a:extLst>
              <a:ext uri="{FF2B5EF4-FFF2-40B4-BE49-F238E27FC236}">
                <a16:creationId xmlns:a16="http://schemas.microsoft.com/office/drawing/2014/main" id="{D7C26C44-B772-0253-AE40-C1079ADC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379" r="40309"/>
          <a:stretch/>
        </p:blipFill>
        <p:spPr>
          <a:xfrm>
            <a:off x="2" y="1"/>
            <a:ext cx="277177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3" name="Picture 32" descr="A person wearing sunglasses and a white scarf&#10;&#10;Description automatically generated">
            <a:extLst>
              <a:ext uri="{FF2B5EF4-FFF2-40B4-BE49-F238E27FC236}">
                <a16:creationId xmlns:a16="http://schemas.microsoft.com/office/drawing/2014/main" id="{A655F98A-A503-E777-CD05-6D9F9F2A1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836" r="24503"/>
          <a:stretch/>
        </p:blipFill>
        <p:spPr>
          <a:xfrm>
            <a:off x="6435350" y="10"/>
            <a:ext cx="2708650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F1F98F-DD1E-E56F-BCD4-66A29261089A}"/>
              </a:ext>
            </a:extLst>
          </p:cNvPr>
          <p:cNvSpPr txBox="1"/>
          <p:nvPr/>
        </p:nvSpPr>
        <p:spPr>
          <a:xfrm>
            <a:off x="671192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geograph.org.uk/photo/41628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-up of a blackboard&#10;&#10;Description automatically generated">
            <a:extLst>
              <a:ext uri="{FF2B5EF4-FFF2-40B4-BE49-F238E27FC236}">
                <a16:creationId xmlns:a16="http://schemas.microsoft.com/office/drawing/2014/main" id="{95DD47FD-6B33-273C-6D2F-4157B854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77" r="7222" b="-1"/>
          <a:stretch/>
        </p:blipFill>
        <p:spPr>
          <a:xfrm>
            <a:off x="20" y="199391"/>
            <a:ext cx="9143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72CF7-B3E1-1347-0B96-886B2EC2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57189"/>
            <a:ext cx="3866447" cy="299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Background/Purpose</a:t>
            </a:r>
            <a:br>
              <a:rPr lang="en-US" sz="34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</a:br>
            <a:endParaRPr lang="en-US" sz="34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F59A-FA34-6305-849F-F2D7323D4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531" y="557189"/>
            <a:ext cx="3868818" cy="55718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Importance of Earthquake Forecasting and Its Impact on Society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Earthquake forecasting is crucial for disaster preparedness and mitigation.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Early warnings can save lives, reduce injuries, and minimize property damage.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Helps in planning and implementing evacuation procedures and safety measures.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Motivation Behind Choosing This Research Topic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Personal interest in leveraging technology for solving real-world problems.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Inspired by the devastating impacts of earthquakes globally.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Aim to contribute to scientific knowledge and practical applications in disaster management.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Hypotheses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Hypothesis 1:The varying distance between the Earth and the Moon affects earthquake occurrences.</a:t>
            </a:r>
          </a:p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Hypothesis 2:Non-uniform gravity on Earth's surface has a relationship with seismic events.</a:t>
            </a:r>
          </a:p>
        </p:txBody>
      </p:sp>
    </p:spTree>
    <p:extLst>
      <p:ext uri="{BB962C8B-B14F-4D97-AF65-F5344CB8AC3E}">
        <p14:creationId xmlns:p14="http://schemas.microsoft.com/office/powerpoint/2010/main" val="19465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DC4CA18C-62C0-0D9E-86B0-576327D3C4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1000" r="-1" b="-1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1EF88-0AD6-7512-59BD-8E49D9AC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81934"/>
            <a:ext cx="3943351" cy="5181523"/>
          </a:xfrm>
        </p:spPr>
        <p:txBody>
          <a:bodyPr anchor="b">
            <a:normAutofit/>
          </a:bodyPr>
          <a:lstStyle/>
          <a:p>
            <a:r>
              <a:rPr lang="en-US" sz="2800" b="0" i="0" u="none" strike="noStrike" dirty="0">
                <a:solidFill>
                  <a:srgbClr val="FFFFFF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Methodology</a:t>
            </a:r>
            <a:endParaRPr lang="en-US" sz="28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0E36F3-EC28-27BE-289F-9AAB3323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781" y="698643"/>
            <a:ext cx="3093569" cy="5301467"/>
          </a:xfrm>
        </p:spPr>
        <p:txBody>
          <a:bodyPr anchor="b">
            <a:noAutofit/>
          </a:bodyPr>
          <a:lstStyle/>
          <a:p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Collection: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Seismic databases(USGS),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Historical earthquake catalogs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Web scraping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Types of Data Collected: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Magnitude, location, depth, date, and time of earthquakes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Distance between Earth and Moon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Gravitational forces between Earth and Moon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Ununiform gravity on earth surface</a:t>
            </a:r>
          </a:p>
          <a:p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Preprocessing:</a:t>
            </a:r>
            <a:endParaRPr lang="en-US" sz="10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Handling missing values and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Feature Engineering and Selection:</a:t>
            </a:r>
            <a:endParaRPr lang="en-US" sz="10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Using ANOVA and other statistical tests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Model Selection:</a:t>
            </a:r>
            <a:endParaRPr lang="en-US" sz="10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Based on the nature of the dependent variable (regression, SVM, RFR, GBR, ANN)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Pipeline Creation and Parameter Tuning: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Splitting data into training and testing sets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Creating pipelines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Tuning parameters for optimal performance</a:t>
            </a:r>
          </a:p>
          <a:p>
            <a:pPr lvl="1"/>
            <a:endParaRPr lang="en-US" sz="1000" dirty="0">
              <a:solidFill>
                <a:srgbClr val="FFFFFF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276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A328E-D376-E83F-687D-4210D2E8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57200"/>
            <a:ext cx="3257550" cy="1929384"/>
          </a:xfrm>
        </p:spPr>
        <p:txBody>
          <a:bodyPr anchor="ctr">
            <a:normAutofit/>
          </a:bodyPr>
          <a:lstStyle/>
          <a:p>
            <a:r>
              <a:rPr lang="en-US" sz="3300" b="1"/>
              <a:t>Findings/Results</a:t>
            </a:r>
            <a:br>
              <a:rPr lang="en-US" sz="3300" b="1"/>
            </a:br>
            <a:endParaRPr lang="en-US" sz="3300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4F99-87D1-8FBE-4AEC-E298C5CCE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47" y="457200"/>
            <a:ext cx="4505706" cy="1929384"/>
          </a:xfrm>
        </p:spPr>
        <p:txBody>
          <a:bodyPr anchor="ctr">
            <a:normAutofit/>
          </a:bodyPr>
          <a:lstStyle/>
          <a:p>
            <a:r>
              <a:rPr lang="en-US" sz="1300"/>
              <a:t>Key Findings from Data Analysis and Model Predictions: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Identified significant patterns and correlations between seismic activities and gravitational forces.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Developed a predictive model that shows promising accuracy in forecasting earthquake occurrences.</a:t>
            </a:r>
          </a:p>
          <a:p>
            <a:endParaRPr lang="en-US" sz="1300"/>
          </a:p>
        </p:txBody>
      </p:sp>
      <p:pic>
        <p:nvPicPr>
          <p:cNvPr id="5" name="Picture 4" descr="A line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0E85B9-40C5-5580-DA73-CC70ECFC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" y="3322145"/>
            <a:ext cx="4101084" cy="21735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420CFA-3D3E-FF70-5064-4E1C0581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1478"/>
              </p:ext>
            </p:extLst>
          </p:nvPr>
        </p:nvGraphicFramePr>
        <p:xfrm>
          <a:off x="4560566" y="3108456"/>
          <a:ext cx="4370303" cy="2600952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785544">
                  <a:extLst>
                    <a:ext uri="{9D8B030D-6E8A-4147-A177-3AD203B41FA5}">
                      <a16:colId xmlns:a16="http://schemas.microsoft.com/office/drawing/2014/main" val="53939192"/>
                    </a:ext>
                  </a:extLst>
                </a:gridCol>
                <a:gridCol w="908487">
                  <a:extLst>
                    <a:ext uri="{9D8B030D-6E8A-4147-A177-3AD203B41FA5}">
                      <a16:colId xmlns:a16="http://schemas.microsoft.com/office/drawing/2014/main" val="275851038"/>
                    </a:ext>
                  </a:extLst>
                </a:gridCol>
                <a:gridCol w="908488">
                  <a:extLst>
                    <a:ext uri="{9D8B030D-6E8A-4147-A177-3AD203B41FA5}">
                      <a16:colId xmlns:a16="http://schemas.microsoft.com/office/drawing/2014/main" val="2764525745"/>
                    </a:ext>
                  </a:extLst>
                </a:gridCol>
                <a:gridCol w="767784">
                  <a:extLst>
                    <a:ext uri="{9D8B030D-6E8A-4147-A177-3AD203B41FA5}">
                      <a16:colId xmlns:a16="http://schemas.microsoft.com/office/drawing/2014/main" val="3198454631"/>
                    </a:ext>
                  </a:extLst>
                </a:gridCol>
              </a:tblGrid>
              <a:tr h="508494"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all" spc="6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Dataset</a:t>
                      </a:r>
                      <a:endParaRPr lang="en-US" sz="1200" b="1" i="0" u="none" strike="noStrike" cap="all" spc="6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117684" marB="11768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all" spc="6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MSE</a:t>
                      </a:r>
                      <a:endParaRPr lang="en-US" sz="1200" b="1" i="0" u="none" strike="noStrike" cap="all" spc="6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117684" marB="11768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all" spc="6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MAE</a:t>
                      </a:r>
                      <a:endParaRPr lang="en-US" sz="1200" b="1" i="0" u="none" strike="noStrike" cap="all" spc="6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117684" marB="11768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all" spc="6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R²</a:t>
                      </a:r>
                      <a:endParaRPr lang="en-US" sz="1200" b="1" i="0" u="none" strike="noStrike" cap="all" spc="6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117684" marB="11768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81487"/>
                  </a:ext>
                </a:extLst>
              </a:tr>
              <a:tr h="697486"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70 training - 30 testing</a:t>
                      </a:r>
                      <a:endParaRPr lang="en-US" sz="1200" b="1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0.126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0.235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0.299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55608"/>
                  </a:ext>
                </a:extLst>
              </a:tr>
              <a:tr h="697486"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80 training - 20 testing</a:t>
                      </a:r>
                      <a:endParaRPr lang="en-US" sz="1200" b="1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0.126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0.245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0.299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71424"/>
                  </a:ext>
                </a:extLst>
              </a:tr>
              <a:tr h="697486"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i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90 training - 10 testing</a:t>
                      </a:r>
                      <a:endParaRPr lang="en-US" sz="1200" b="1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0.126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0.235</a:t>
                      </a:r>
                      <a:endParaRPr lang="en-US" sz="12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 fontAlgn="b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0" i="0" u="none" strike="noStrike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0.299</a:t>
                      </a:r>
                      <a:endParaRPr lang="en-US" sz="1200" b="0" i="0" u="none" strike="noStrike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004" marR="54004" marT="36003" marB="11768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87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50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CD7B1A31-359F-B5DD-D1B6-02098BEFB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00" r="25426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BC38C-3BE6-6A75-6D95-6B790B01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 b="0" i="0" u="none" strike="noStrike"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Discussion</a:t>
            </a:r>
            <a:endParaRPr lang="en-US" sz="35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4EA9-2DBF-99C8-F015-DEFB86F3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model explained approximately 29.91% variance in the dependent variable.</a:t>
            </a:r>
          </a:p>
          <a:p>
            <a:r>
              <a:rPr lang="en-US" sz="1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Moderate explanatory power with low prediction error (MSE 0.126, MAE 0.2369).</a:t>
            </a:r>
          </a:p>
          <a:p>
            <a:r>
              <a:rPr lang="en-US" sz="1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Gravitational force, Earth-Moon distance, and gravity at earthquake epicenters provided valuable insights.</a:t>
            </a:r>
          </a:p>
          <a:p>
            <a:r>
              <a:rPr lang="en-US" sz="120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Highlighted the importance of integrating geophysical and astronomical variables.</a:t>
            </a:r>
          </a:p>
        </p:txBody>
      </p:sp>
    </p:spTree>
    <p:extLst>
      <p:ext uri="{BB962C8B-B14F-4D97-AF65-F5344CB8AC3E}">
        <p14:creationId xmlns:p14="http://schemas.microsoft.com/office/powerpoint/2010/main" val="354161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6E02-BA1F-B894-BDB9-67A68207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1"/>
            <a:ext cx="8070041" cy="1228299"/>
          </a:xfrm>
        </p:spPr>
        <p:txBody>
          <a:bodyPr>
            <a:normAutofit/>
          </a:bodyPr>
          <a:lstStyle/>
          <a:p>
            <a:r>
              <a:rPr lang="en-US" sz="35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2D6B9-0040-E970-9BD4-44AD54F59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321476"/>
            <a:ext cx="3648656" cy="3850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Summary of the Research Objectives, Methodology, and Key Findings:</a:t>
            </a: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Objectives:</a:t>
            </a: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Investigate the potential of using machine learning for earthquake forecasting.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Examine the impact of gravitational forces and Earth-Moon distance on seismic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Methodology:</a:t>
            </a: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collection from seismic databases, historical earthquake catalogs, and web scraping.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preprocessing, feature selection using Information Gain, ANOVA, and Lasso.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Model development using Random Forest Regressor.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Key Findings:</a:t>
            </a: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742950" lvl="1" indent="-285750"/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Random Forest Regressor achieved an R² score of approximately 0.299 with an MSE of 0.126 and MAE of 0.2369.</a:t>
            </a:r>
          </a:p>
          <a:p>
            <a:pPr lvl="1"/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Significant correlations found between seismic activities and features like gravitational force, Earth-Moon distance, and localized gravity variations.</a:t>
            </a:r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</a:p>
          <a:p>
            <a:r>
              <a:rPr lang="en-US" sz="700" b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Conclusions Drawn from the Study:</a:t>
            </a: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lvl="1"/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integration of geophysical and astronomical variables enhances earthquake prediction models.</a:t>
            </a:r>
          </a:p>
          <a:p>
            <a:pPr lvl="1"/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Random Forest Regressor showed moderate explanatory power, indicating its reliability in predicting earthquake magnitudes.</a:t>
            </a:r>
          </a:p>
          <a:p>
            <a:pPr lvl="1"/>
            <a:r>
              <a:rPr lang="en-US" sz="7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relatively low R² value suggests additional factors and complexities not captured by the current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endParaRPr lang="en-US" sz="70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7E863E-C4E5-D941-5576-48DD648F3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60121"/>
              </p:ext>
            </p:extLst>
          </p:nvPr>
        </p:nvGraphicFramePr>
        <p:xfrm>
          <a:off x="4757737" y="3125927"/>
          <a:ext cx="3883658" cy="2198512"/>
        </p:xfrm>
        <a:graphic>
          <a:graphicData uri="http://schemas.openxmlformats.org/drawingml/2006/table">
            <a:tbl>
              <a:tblPr firstRow="1" firstCol="1" bandRow="1">
                <a:noFill/>
                <a:tableStyleId>{3B4B98B0-60AC-42C2-AFA5-B58CD77FA1E5}</a:tableStyleId>
              </a:tblPr>
              <a:tblGrid>
                <a:gridCol w="1158896">
                  <a:extLst>
                    <a:ext uri="{9D8B030D-6E8A-4147-A177-3AD203B41FA5}">
                      <a16:colId xmlns:a16="http://schemas.microsoft.com/office/drawing/2014/main" val="1971595566"/>
                    </a:ext>
                  </a:extLst>
                </a:gridCol>
                <a:gridCol w="908254">
                  <a:extLst>
                    <a:ext uri="{9D8B030D-6E8A-4147-A177-3AD203B41FA5}">
                      <a16:colId xmlns:a16="http://schemas.microsoft.com/office/drawing/2014/main" val="2852033319"/>
                    </a:ext>
                  </a:extLst>
                </a:gridCol>
                <a:gridCol w="908254">
                  <a:extLst>
                    <a:ext uri="{9D8B030D-6E8A-4147-A177-3AD203B41FA5}">
                      <a16:colId xmlns:a16="http://schemas.microsoft.com/office/drawing/2014/main" val="2874244643"/>
                    </a:ext>
                  </a:extLst>
                </a:gridCol>
                <a:gridCol w="908254">
                  <a:extLst>
                    <a:ext uri="{9D8B030D-6E8A-4147-A177-3AD203B41FA5}">
                      <a16:colId xmlns:a16="http://schemas.microsoft.com/office/drawing/2014/main" val="3156129852"/>
                    </a:ext>
                  </a:extLst>
                </a:gridCol>
              </a:tblGrid>
              <a:tr h="398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</a:rPr>
                        <a:t>Dataset</a:t>
                      </a:r>
                      <a:endParaRPr lang="en-US" sz="1200" b="1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8354" marB="883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200" b="1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8354" marB="883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</a:rPr>
                        <a:t>MAE</a:t>
                      </a:r>
                      <a:endParaRPr lang="en-US" sz="1200" b="1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8354" marB="883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lang="en-US" sz="1200" b="1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8354" marB="883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228139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70 training - 30 testing</a:t>
                      </a:r>
                      <a:endParaRPr lang="en-US" sz="12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0.126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0.235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0.299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44422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80 training - 20 testing</a:t>
                      </a:r>
                      <a:endParaRPr lang="en-US" sz="12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0.126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0.245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0.299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590213"/>
                  </a:ext>
                </a:extLst>
              </a:tr>
              <a:tr h="5999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90 training - 10 testing</a:t>
                      </a:r>
                      <a:endParaRPr lang="en-US" sz="12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0.126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0.235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0.299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72600" marR="129450" marT="86300" marB="8835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06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99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12B83-868B-BE39-654B-E7D4BE51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51" y="381935"/>
            <a:ext cx="3006438" cy="5974414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Recommendations for Future Research: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420" y="554152"/>
            <a:ext cx="430632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3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7872-19BB-3653-A460-5885179A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924" y="518400"/>
            <a:ext cx="3578706" cy="5837949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The integration of geophysical and astronomical variables enhances earthquake prediction models.</a:t>
            </a: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The Random Forest Regressor showed moderate explanatory power, indicating its reliability in predicting earthquake magnitudes.</a:t>
            </a: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The relatively low R² value suggests additional factors and complexities not captured by the current model.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2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8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604285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E4E41-973B-234C-B1AD-297BFB9F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118" y="643467"/>
            <a:ext cx="3579731" cy="1800526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700" b="0" i="0" u="none" strike="noStrike">
                <a:effectLst/>
                <a:latin typeface="Arial" panose="020B0604020202020204" pitchFamily="34" charset="0"/>
              </a:rPr>
              <a:t> Reference List</a:t>
            </a:r>
            <a:br>
              <a:rPr lang="en-US" sz="3700" b="0">
                <a:effectLst/>
              </a:rPr>
            </a:br>
            <a:br>
              <a:rPr lang="en-US" sz="3700"/>
            </a:br>
            <a:endParaRPr lang="en-US" sz="3700"/>
          </a:p>
        </p:txBody>
      </p:sp>
      <p:sp>
        <p:nvSpPr>
          <p:cNvPr id="80" name="Rectangle 1">
            <a:extLst>
              <a:ext uri="{FF2B5EF4-FFF2-40B4-BE49-F238E27FC236}">
                <a16:creationId xmlns:a16="http://schemas.microsoft.com/office/drawing/2014/main" id="{E811C2B4-B121-31AB-B201-E357D859F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5118" y="2623381"/>
            <a:ext cx="3579730" cy="35535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Abrahamson, N.A. and Litehiser, J.J. (1989) 'Attenuation of vertical peak acceleration', Bulletin of the Seismological Society of America, 79(3), pp. 549-580.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Agrawal, D.C. (2015) 'Micro moon versus macro moon: Brightness and size', arXiv Preprint arXiv:1507.03578, 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Alexandridis, A., Chondrodima, E., Efthimiou, E., Papadakis, G., Vallianatos, F. and Triantis, D. (2013) 'Large earthquake occurrence estimation based on radial basis function neural networks', IEEE Transactions on Geoscience and Remote Sensing, 52(9), pp. 5443-5453.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Alves, E.I. (2006) 'Earthquake forecasting using neural networks: Results and future work', Nonlinear Dynamics, 44, pp. 341-349.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Debnath, P., Chittora, P., Chakrabarti, T., Chakrabarti, P., Leonowicz, Z., Jasinski, M., Gono, R. and Jasińska, E. (2021a) 'Analysis of earthquake forecasting in india using supervised machine learning classifiers', Sustainability, 13(2), pp. 971.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Debnath, P., Chittora, P., Chakrabarti, T., Chakrabarti, P., Leonowicz, Z., Jasinski, M., Gono, R. and Jasińska, E. (2021b) 'Analysis of earthquake forecasting in india using supervised machine learning classifiers', Sustainability, 13(2), pp. 971.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Emeç, M. and Özcanhan, M.H. (2024) 'Application of artificial neural network methods to anatolian plate earthquake magnitude and location prediction', Journal of Engineering Technology and Applied Sciences, 9(2), pp. 47-62.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Galkina, A. and Grafeeva, N. (2019) 'Machine learning methods for earthquake prediction: A survey', Proceedings of the fourth conference on software engineering and information management (SEIM-2019), Saint Petersburg, Russia.pp. 25.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Geller, R.J. (1997) 'Earthquake prediction: A critical review', Geophysical Journal International, 131(3), pp. 425-450.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Hagen, M. and Azevedo, A. (2017) 'Sun-moon-earth interactions, external factors for earthquakes', Natural Science, 9(6), pp. 162-180.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Höber, D., Taschner, A. and Fimbinger, E. (2021) 'Excavation and conveying technologies for space applications', Berg Huettenmaenn.Mon, 166, pp. 95-103.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Joshi, A., Raman, B., Mohan, C.K. and Cenkeramaddi, L.R. (2024) 'Application of a new machine learning model to improve earthquake ground motion predictions', Natural Hazards, 120(1), pp. 729-753.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Kulkarni, E.G. and Kulkarni, R.B. (2016) 'Weka powerful tool in data mining', International Journal of Computer Applications, 975, pp. 8887.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Mahmud, S. (2019) 'The combined effects of the gravitational forces on the tectonic plates on earth‟ s surface exerted by the moon, the sun and the other planets are one of the main reasons of the earthquakes', Int.J.Adv.Res.Phys.Sci, 6, pp. 44-62.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Mölg, T. and Kaser, G. (2021) 'Springer textbooks in earth sciences, geography and environment. 483–495', 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Peng, C.J., Lee, K.L. and Ingersoll, G.M. (2002) 'An introduction to logistic regression analysis and reporting', The Journal of Educational Research, 96(1), pp. 3-14. Available at: 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https://doi.org/10.1080/00220670209598786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Rösch, J. (1972) 'Laser measurements of earth-moon distances', The Moon, 3(4), pp. 448-455.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Rosenfeld, L. (1965) 'Newton and the law of gravitation', Archive for History of Exact Sciences, 2(5), pp. 365-386.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Salam, M.A., Ibrahim, L. and Abdelminaam, D.S. (2021) 'Earthquake prediction using hybrid machine learning techniques', International Journal of Advanced Computer Science and Applications, 12(5), pp. 654-6652021.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Si, H. and Midorikawa, S. (2000) 'New attenuation relations for peak ground acceleration and velocity considering effects of fault type and site condition', Proceedings of 12th World Conference on Earthquake Engineering.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Straser, V. (2010) 'Variations in gravitational field, tidal force, electromagnetic waves and earthquakes', New Concepts in Global Tectonics Newsletter, 57(2010), pp. 98-108.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Tan, O., Tapirdamaz, M.C. and Yörük, A. (2008) 'The earthquake catalogues for turkey', Turkish Journal of Earth Sciences, 17(2), pp. 405-418.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Yu, Y., Si, X., Hu, C. and Zhang, J. (2019) 'A review of recurrent neural networks: LSTM cells and network architectures', Neural Computation, 31(7), pp. 1235-1270.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Zechar, J.D. and Nadeau, R.M. (2012) 'Predictability of repeating earthquakes near parkfield, california', Geophysical Journal International, 190(1), pp. 457-462.</a:t>
            </a:r>
            <a:endParaRPr kumimoji="0" lang="en-US" altLang="en-US" sz="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B415B6CB-8485-A69B-850B-1E3692E9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75158" y="1104215"/>
            <a:ext cx="2886241" cy="1623510"/>
          </a:xfrm>
          <a:prstGeom prst="rect">
            <a:avLst/>
          </a:prstGeom>
        </p:spPr>
      </p:pic>
      <p:pic>
        <p:nvPicPr>
          <p:cNvPr id="9" name="Picture 8" descr="A thank you sign on a black background&#10;&#10;Description automatically generated">
            <a:extLst>
              <a:ext uri="{FF2B5EF4-FFF2-40B4-BE49-F238E27FC236}">
                <a16:creationId xmlns:a16="http://schemas.microsoft.com/office/drawing/2014/main" id="{398DB6C9-5BF8-25AC-B45E-52E94988D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762" r="-4" b="3758"/>
          <a:stretch/>
        </p:blipFill>
        <p:spPr>
          <a:xfrm>
            <a:off x="5775158" y="4012837"/>
            <a:ext cx="2886241" cy="18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1672</Words>
  <Application>Microsoft Macintosh PowerPoint</Application>
  <PresentationFormat>On-screen Show (4:3)</PresentationFormat>
  <Paragraphs>138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ADLaM Display</vt:lpstr>
      <vt:lpstr>Aptos</vt:lpstr>
      <vt:lpstr>Aptos Display</vt:lpstr>
      <vt:lpstr>Arial</vt:lpstr>
      <vt:lpstr>Times New Roman</vt:lpstr>
      <vt:lpstr>Office Theme</vt:lpstr>
      <vt:lpstr>Earthquake Forecasting Using Machine Learning Algorithm Dissertation Project Presentation </vt:lpstr>
      <vt:lpstr>Introduction </vt:lpstr>
      <vt:lpstr>Background/Purpose </vt:lpstr>
      <vt:lpstr>Methodology</vt:lpstr>
      <vt:lpstr>Findings/Results </vt:lpstr>
      <vt:lpstr>Discussion</vt:lpstr>
      <vt:lpstr>Conclusion</vt:lpstr>
      <vt:lpstr>Recommendations for Future Research:</vt:lpstr>
      <vt:lpstr> Reference List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GHANSHYAM MAHATO</dc:creator>
  <cp:lastModifiedBy>GHANSHYAM MAHATO</cp:lastModifiedBy>
  <cp:revision>1</cp:revision>
  <dcterms:created xsi:type="dcterms:W3CDTF">2024-07-30T11:23:02Z</dcterms:created>
  <dcterms:modified xsi:type="dcterms:W3CDTF">2024-07-30T18:05:31Z</dcterms:modified>
</cp:coreProperties>
</file>